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696" r:id="rId2"/>
    <p:sldId id="388" r:id="rId3"/>
    <p:sldId id="576" r:id="rId4"/>
    <p:sldId id="681" r:id="rId5"/>
    <p:sldId id="548" r:id="rId6"/>
    <p:sldId id="605" r:id="rId7"/>
    <p:sldId id="687" r:id="rId8"/>
    <p:sldId id="374" r:id="rId9"/>
    <p:sldId id="689" r:id="rId10"/>
    <p:sldId id="690" r:id="rId11"/>
    <p:sldId id="695" r:id="rId12"/>
    <p:sldId id="692" r:id="rId13"/>
    <p:sldId id="693" r:id="rId14"/>
    <p:sldId id="697" r:id="rId15"/>
    <p:sldId id="667" r:id="rId16"/>
    <p:sldId id="635" r:id="rId17"/>
    <p:sldId id="550" r:id="rId18"/>
    <p:sldId id="699" r:id="rId19"/>
    <p:sldId id="700" r:id="rId20"/>
    <p:sldId id="701" r:id="rId21"/>
    <p:sldId id="579" r:id="rId22"/>
    <p:sldId id="580" r:id="rId23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15356" userDrawn="1">
          <p15:clr>
            <a:srgbClr val="A4A3A4"/>
          </p15:clr>
        </p15:guide>
        <p15:guide id="3" orient="horz" pos="43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666666"/>
    <a:srgbClr val="DEA902"/>
    <a:srgbClr val="F10F21"/>
    <a:srgbClr val="445469"/>
    <a:srgbClr val="B78B02"/>
    <a:srgbClr val="D09E02"/>
    <a:srgbClr val="1E273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8" autoAdjust="0"/>
    <p:restoredTop sz="93369" autoAdjust="0"/>
  </p:normalViewPr>
  <p:slideViewPr>
    <p:cSldViewPr snapToGrid="0" snapToObjects="1">
      <p:cViewPr>
        <p:scale>
          <a:sx n="35" d="100"/>
          <a:sy n="35" d="100"/>
        </p:scale>
        <p:origin x="-792" y="-54"/>
      </p:cViewPr>
      <p:guideLst>
        <p:guide orient="horz" pos="4320"/>
        <p:guide pos="153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5F8710-7791-0441-A15D-7793F1934962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E7CC3C-34C1-E54B-B081-E9B82046A073}">
      <dgm:prSet phldrT="[Text]" custT="1"/>
      <dgm:spPr>
        <a:solidFill>
          <a:schemeClr val="accent1"/>
        </a:solidFill>
        <a:ln w="28575" cmpd="sng">
          <a:noFill/>
        </a:ln>
      </dgm:spPr>
      <dgm:t>
        <a:bodyPr/>
        <a:lstStyle/>
        <a:p>
          <a:r>
            <a:rPr lang="en-US" sz="2400" b="1" i="0" dirty="0" smtClean="0">
              <a:solidFill>
                <a:schemeClr val="bg1"/>
              </a:solidFill>
              <a:latin typeface="Lato Regular"/>
              <a:cs typeface="Lato Regular"/>
            </a:rPr>
            <a:t>INITIATION</a:t>
          </a:r>
          <a:endParaRPr lang="en-US" sz="2400" b="1" i="0" dirty="0">
            <a:solidFill>
              <a:schemeClr val="bg1"/>
            </a:solidFill>
            <a:latin typeface="Lato Regular"/>
            <a:cs typeface="Lato Regular"/>
          </a:endParaRPr>
        </a:p>
      </dgm:t>
    </dgm:pt>
    <dgm:pt modelId="{E9B3BBAB-763A-5748-8957-F3D39DD3E49E}" type="parTrans" cxnId="{99BC1D47-29BE-EE44-AD2C-73824DA0EE6A}">
      <dgm:prSet/>
      <dgm:spPr/>
      <dgm:t>
        <a:bodyPr/>
        <a:lstStyle/>
        <a:p>
          <a:endParaRPr lang="en-US" sz="2000">
            <a:latin typeface="Roboto condensed"/>
            <a:cs typeface="Roboto condensed"/>
          </a:endParaRPr>
        </a:p>
      </dgm:t>
    </dgm:pt>
    <dgm:pt modelId="{ADC155B5-4E67-7145-A283-B633159ACBB7}" type="sibTrans" cxnId="{99BC1D47-29BE-EE44-AD2C-73824DA0EE6A}">
      <dgm:prSet/>
      <dgm:spPr/>
      <dgm:t>
        <a:bodyPr/>
        <a:lstStyle/>
        <a:p>
          <a:endParaRPr lang="en-US" sz="2000">
            <a:latin typeface="Roboto condensed"/>
            <a:cs typeface="Roboto condensed"/>
          </a:endParaRPr>
        </a:p>
      </dgm:t>
    </dgm:pt>
    <dgm:pt modelId="{D78EB7E7-E011-354C-AFC6-8D9607113E1B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pPr algn="ctr"/>
          <a:r>
            <a:rPr lang="en-US" sz="2200" dirty="0" smtClean="0">
              <a:solidFill>
                <a:schemeClr val="accent6"/>
              </a:solidFill>
              <a:latin typeface="Lato Regular"/>
              <a:cs typeface="Lato Regular"/>
            </a:rPr>
            <a:t>DETAILS PRODUCT UNDERSTANDING</a:t>
          </a:r>
          <a:endParaRPr lang="en-US" sz="2200" dirty="0">
            <a:solidFill>
              <a:schemeClr val="accent6"/>
            </a:solidFill>
            <a:latin typeface="Lato Regular"/>
            <a:cs typeface="Lato Regular"/>
          </a:endParaRPr>
        </a:p>
      </dgm:t>
    </dgm:pt>
    <dgm:pt modelId="{1A4F990E-91F5-7F45-8578-E1CF1815D2B1}" type="parTrans" cxnId="{003CF878-98DD-164C-93A9-0ED9D5CF3879}">
      <dgm:prSet/>
      <dgm:spPr>
        <a:ln w="12700" cmpd="sng">
          <a:solidFill>
            <a:srgbClr val="BFBFBF"/>
          </a:solidFill>
          <a:prstDash val="sysDash"/>
        </a:ln>
      </dgm:spPr>
      <dgm:t>
        <a:bodyPr/>
        <a:lstStyle/>
        <a:p>
          <a:endParaRPr lang="en-US" sz="2000">
            <a:latin typeface="Roboto condensed"/>
            <a:cs typeface="Roboto condensed"/>
          </a:endParaRPr>
        </a:p>
      </dgm:t>
    </dgm:pt>
    <dgm:pt modelId="{0466174A-757F-574E-A5BA-11BC7CD7AC78}" type="sibTrans" cxnId="{003CF878-98DD-164C-93A9-0ED9D5CF3879}">
      <dgm:prSet/>
      <dgm:spPr/>
      <dgm:t>
        <a:bodyPr/>
        <a:lstStyle/>
        <a:p>
          <a:endParaRPr lang="en-US" sz="2000">
            <a:latin typeface="Roboto condensed"/>
            <a:cs typeface="Roboto condensed"/>
          </a:endParaRPr>
        </a:p>
      </dgm:t>
    </dgm:pt>
    <dgm:pt modelId="{7E3163A8-D718-5D4C-A6A3-B50B12A52982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 lIns="365760"/>
        <a:lstStyle/>
        <a:p>
          <a:pPr algn="l"/>
          <a:r>
            <a:rPr lang="en-US" sz="2200" dirty="0" smtClean="0">
              <a:solidFill>
                <a:schemeClr val="accent6"/>
              </a:solidFill>
              <a:latin typeface="Lato Regular"/>
              <a:cs typeface="Lato Regular"/>
            </a:rPr>
            <a:t>TEAM FORMATION</a:t>
          </a:r>
          <a:endParaRPr lang="en-US" sz="2200" dirty="0">
            <a:solidFill>
              <a:schemeClr val="accent6"/>
            </a:solidFill>
            <a:latin typeface="Lato Regular"/>
            <a:cs typeface="Lato Regular"/>
          </a:endParaRPr>
        </a:p>
      </dgm:t>
    </dgm:pt>
    <dgm:pt modelId="{A85AD893-B37E-1C49-83DB-E82FACE21211}" type="parTrans" cxnId="{8D23B7F6-17F0-C449-8E98-542419A892C6}">
      <dgm:prSet/>
      <dgm:spPr>
        <a:ln w="12700" cmpd="sng">
          <a:solidFill>
            <a:srgbClr val="BFBFBF"/>
          </a:solidFill>
          <a:prstDash val="sysDash"/>
        </a:ln>
      </dgm:spPr>
      <dgm:t>
        <a:bodyPr/>
        <a:lstStyle/>
        <a:p>
          <a:endParaRPr lang="en-US" sz="2000">
            <a:latin typeface="Roboto condensed"/>
            <a:cs typeface="Roboto condensed"/>
          </a:endParaRPr>
        </a:p>
      </dgm:t>
    </dgm:pt>
    <dgm:pt modelId="{D7C92D55-4ECD-184C-84E7-5369E1C81968}" type="sibTrans" cxnId="{8D23B7F6-17F0-C449-8E98-542419A892C6}">
      <dgm:prSet/>
      <dgm:spPr/>
      <dgm:t>
        <a:bodyPr/>
        <a:lstStyle/>
        <a:p>
          <a:endParaRPr lang="en-US" sz="2000">
            <a:latin typeface="Roboto condensed"/>
            <a:cs typeface="Roboto condensed"/>
          </a:endParaRPr>
        </a:p>
      </dgm:t>
    </dgm:pt>
    <dgm:pt modelId="{A05E0AEF-921E-BA4D-B4F0-7E073F80F997}">
      <dgm:prSet phldrT="[Text]" custT="1"/>
      <dgm:spPr>
        <a:solidFill>
          <a:schemeClr val="accent2"/>
        </a:solidFill>
        <a:ln w="28575" cmpd="sng">
          <a:noFill/>
        </a:ln>
      </dgm:spPr>
      <dgm:t>
        <a:bodyPr/>
        <a:lstStyle/>
        <a:p>
          <a:r>
            <a:rPr lang="en-US" sz="2400" b="1" i="0" dirty="0" smtClean="0">
              <a:solidFill>
                <a:schemeClr val="bg1"/>
              </a:solidFill>
              <a:latin typeface="Lato Regular"/>
              <a:cs typeface="Lato Regular"/>
            </a:rPr>
            <a:t>TEST DESIGN</a:t>
          </a:r>
          <a:endParaRPr lang="en-US" sz="2400" b="1" i="0" dirty="0">
            <a:solidFill>
              <a:schemeClr val="bg1"/>
            </a:solidFill>
            <a:latin typeface="Lato Regular"/>
            <a:cs typeface="Lato Regular"/>
          </a:endParaRPr>
        </a:p>
      </dgm:t>
    </dgm:pt>
    <dgm:pt modelId="{19097F75-1EC6-0340-80E6-14A55F4B66C4}" type="parTrans" cxnId="{DA8A3CFD-3733-824A-A055-A234CCE635B9}">
      <dgm:prSet/>
      <dgm:spPr/>
      <dgm:t>
        <a:bodyPr/>
        <a:lstStyle/>
        <a:p>
          <a:endParaRPr lang="en-US" sz="2000">
            <a:latin typeface="Roboto condensed"/>
            <a:cs typeface="Roboto condensed"/>
          </a:endParaRPr>
        </a:p>
      </dgm:t>
    </dgm:pt>
    <dgm:pt modelId="{0D628120-C960-EC4F-A63A-49FDB8924763}" type="sibTrans" cxnId="{DA8A3CFD-3733-824A-A055-A234CCE635B9}">
      <dgm:prSet/>
      <dgm:spPr/>
      <dgm:t>
        <a:bodyPr/>
        <a:lstStyle/>
        <a:p>
          <a:endParaRPr lang="en-US" sz="2000">
            <a:latin typeface="Roboto condensed"/>
            <a:cs typeface="Roboto condensed"/>
          </a:endParaRPr>
        </a:p>
      </dgm:t>
    </dgm:pt>
    <dgm:pt modelId="{B2DC2CDF-59C7-7946-9B45-5623D3D4104A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200" dirty="0" smtClean="0">
              <a:solidFill>
                <a:schemeClr val="accent6"/>
              </a:solidFill>
              <a:latin typeface="Lato Regular"/>
              <a:cs typeface="Lato Regular"/>
            </a:rPr>
            <a:t>TEST CASE CREATION</a:t>
          </a:r>
          <a:endParaRPr lang="en-US" sz="2200" dirty="0">
            <a:solidFill>
              <a:schemeClr val="accent6"/>
            </a:solidFill>
            <a:latin typeface="Lato Regular"/>
            <a:cs typeface="Lato Regular"/>
          </a:endParaRPr>
        </a:p>
      </dgm:t>
    </dgm:pt>
    <dgm:pt modelId="{E046B0D4-72A0-8F45-B16C-6683861BE75D}" type="parTrans" cxnId="{48D6A3A2-9CAD-0841-809D-0FD076294BEC}">
      <dgm:prSet/>
      <dgm:spPr>
        <a:ln w="12700" cmpd="sng">
          <a:solidFill>
            <a:srgbClr val="BFBFBF"/>
          </a:solidFill>
          <a:prstDash val="sysDash"/>
        </a:ln>
      </dgm:spPr>
      <dgm:t>
        <a:bodyPr/>
        <a:lstStyle/>
        <a:p>
          <a:endParaRPr lang="en-US" sz="2000">
            <a:latin typeface="Roboto condensed"/>
            <a:cs typeface="Roboto condensed"/>
          </a:endParaRPr>
        </a:p>
      </dgm:t>
    </dgm:pt>
    <dgm:pt modelId="{9795F930-B212-0741-B1F6-B2E3C6EB0267}" type="sibTrans" cxnId="{48D6A3A2-9CAD-0841-809D-0FD076294BEC}">
      <dgm:prSet/>
      <dgm:spPr/>
      <dgm:t>
        <a:bodyPr/>
        <a:lstStyle/>
        <a:p>
          <a:endParaRPr lang="en-US" sz="2000">
            <a:latin typeface="Roboto condensed"/>
            <a:cs typeface="Roboto condensed"/>
          </a:endParaRPr>
        </a:p>
      </dgm:t>
    </dgm:pt>
    <dgm:pt modelId="{A9D0CCAB-84B1-2647-B7EC-EF6FB3F83739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200" dirty="0" smtClean="0">
              <a:solidFill>
                <a:schemeClr val="accent6"/>
              </a:solidFill>
              <a:latin typeface="Lato Regular"/>
              <a:cs typeface="Lato Regular"/>
            </a:rPr>
            <a:t>REVIEW TEST CASES</a:t>
          </a:r>
        </a:p>
      </dgm:t>
    </dgm:pt>
    <dgm:pt modelId="{F6ED9914-CC94-DA46-A9C7-ED19306B2BDA}" type="parTrans" cxnId="{BFAE3E0B-9E64-D743-B1A6-E9EA75D399AC}">
      <dgm:prSet/>
      <dgm:spPr>
        <a:ln w="12700" cmpd="sng">
          <a:solidFill>
            <a:srgbClr val="BFBFBF"/>
          </a:solidFill>
          <a:prstDash val="sysDash"/>
        </a:ln>
      </dgm:spPr>
      <dgm:t>
        <a:bodyPr/>
        <a:lstStyle/>
        <a:p>
          <a:endParaRPr lang="en-US" sz="2000">
            <a:latin typeface="Roboto condensed"/>
            <a:cs typeface="Roboto condensed"/>
          </a:endParaRPr>
        </a:p>
      </dgm:t>
    </dgm:pt>
    <dgm:pt modelId="{5B2FBF0F-D3B6-BC42-8B5F-EC16C71D59FE}" type="sibTrans" cxnId="{BFAE3E0B-9E64-D743-B1A6-E9EA75D399AC}">
      <dgm:prSet/>
      <dgm:spPr/>
      <dgm:t>
        <a:bodyPr/>
        <a:lstStyle/>
        <a:p>
          <a:endParaRPr lang="en-US" sz="2000">
            <a:latin typeface="Roboto condensed"/>
            <a:cs typeface="Roboto condensed"/>
          </a:endParaRPr>
        </a:p>
      </dgm:t>
    </dgm:pt>
    <dgm:pt modelId="{18DE6AF9-D76C-434E-B6E7-39638936EC78}">
      <dgm:prSet phldrT="[Text]" custT="1"/>
      <dgm:spPr>
        <a:solidFill>
          <a:schemeClr val="accent3"/>
        </a:solidFill>
        <a:ln w="28575" cmpd="sng">
          <a:noFill/>
        </a:ln>
      </dgm:spPr>
      <dgm:t>
        <a:bodyPr/>
        <a:lstStyle/>
        <a:p>
          <a:r>
            <a:rPr lang="en-US" sz="2400" b="1" i="0" dirty="0" smtClean="0">
              <a:solidFill>
                <a:schemeClr val="bg1"/>
              </a:solidFill>
              <a:latin typeface="Lato Regular"/>
              <a:cs typeface="Lato Regular"/>
            </a:rPr>
            <a:t>TEST EXECUTION</a:t>
          </a:r>
          <a:endParaRPr lang="en-US" sz="2400" b="1" i="0" dirty="0">
            <a:solidFill>
              <a:schemeClr val="bg1"/>
            </a:solidFill>
            <a:latin typeface="Lato Regular"/>
            <a:cs typeface="Lato Regular"/>
          </a:endParaRPr>
        </a:p>
      </dgm:t>
    </dgm:pt>
    <dgm:pt modelId="{47047A21-EFAD-4742-86C4-87EC20E0C6DC}" type="parTrans" cxnId="{8173031A-8017-3D4C-AE37-B55791E23E02}">
      <dgm:prSet/>
      <dgm:spPr/>
      <dgm:t>
        <a:bodyPr/>
        <a:lstStyle/>
        <a:p>
          <a:endParaRPr lang="en-US" sz="2000">
            <a:latin typeface="Roboto condensed"/>
            <a:cs typeface="Roboto condensed"/>
          </a:endParaRPr>
        </a:p>
      </dgm:t>
    </dgm:pt>
    <dgm:pt modelId="{FFFA109B-02BB-9644-A17B-D800875EBD23}" type="sibTrans" cxnId="{8173031A-8017-3D4C-AE37-B55791E23E02}">
      <dgm:prSet/>
      <dgm:spPr/>
      <dgm:t>
        <a:bodyPr/>
        <a:lstStyle/>
        <a:p>
          <a:endParaRPr lang="en-US" sz="2000">
            <a:latin typeface="Roboto condensed"/>
            <a:cs typeface="Roboto condensed"/>
          </a:endParaRPr>
        </a:p>
      </dgm:t>
    </dgm:pt>
    <dgm:pt modelId="{BEDD03D8-7168-7B4E-9F50-B585A211DE9E}">
      <dgm:prSet phldrT="[Text]" custT="1"/>
      <dgm:spPr>
        <a:solidFill>
          <a:schemeClr val="accent4"/>
        </a:solidFill>
        <a:ln w="28575" cmpd="sng">
          <a:noFill/>
        </a:ln>
      </dgm:spPr>
      <dgm:t>
        <a:bodyPr/>
        <a:lstStyle/>
        <a:p>
          <a:r>
            <a:rPr lang="en-US" sz="2400" b="1" i="0" dirty="0" smtClean="0">
              <a:solidFill>
                <a:schemeClr val="bg1"/>
              </a:solidFill>
              <a:latin typeface="Lato Regular"/>
              <a:cs typeface="Lato Regular"/>
            </a:rPr>
            <a:t>REPORTING</a:t>
          </a:r>
          <a:endParaRPr lang="en-US" sz="2400" b="1" i="0" dirty="0">
            <a:solidFill>
              <a:schemeClr val="bg1"/>
            </a:solidFill>
            <a:latin typeface="Lato Regular"/>
            <a:cs typeface="Lato Regular"/>
          </a:endParaRPr>
        </a:p>
      </dgm:t>
    </dgm:pt>
    <dgm:pt modelId="{1915A6B0-5CB2-7145-94C2-7418BC39C1C5}" type="parTrans" cxnId="{A8493A5B-E06D-8B4A-B246-1D78C5C3BE8F}">
      <dgm:prSet/>
      <dgm:spPr/>
      <dgm:t>
        <a:bodyPr/>
        <a:lstStyle/>
        <a:p>
          <a:endParaRPr lang="en-US" sz="2000">
            <a:latin typeface="Roboto condensed"/>
            <a:cs typeface="Roboto condensed"/>
          </a:endParaRPr>
        </a:p>
      </dgm:t>
    </dgm:pt>
    <dgm:pt modelId="{3A1695AE-C96B-F84E-879B-5A29963ABB77}" type="sibTrans" cxnId="{A8493A5B-E06D-8B4A-B246-1D78C5C3BE8F}">
      <dgm:prSet/>
      <dgm:spPr/>
      <dgm:t>
        <a:bodyPr/>
        <a:lstStyle/>
        <a:p>
          <a:endParaRPr lang="en-US" sz="2000">
            <a:latin typeface="Roboto condensed"/>
            <a:cs typeface="Roboto condensed"/>
          </a:endParaRPr>
        </a:p>
      </dgm:t>
    </dgm:pt>
    <dgm:pt modelId="{FBE03D3B-42A5-414D-9879-07FA8A5E9013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200" dirty="0" smtClean="0">
              <a:solidFill>
                <a:schemeClr val="accent6"/>
              </a:solidFill>
              <a:latin typeface="Lato Regular"/>
              <a:cs typeface="Lato Regular"/>
            </a:rPr>
            <a:t>TEST CASE EXECUTION</a:t>
          </a:r>
          <a:endParaRPr lang="en-US" sz="2200" dirty="0">
            <a:solidFill>
              <a:schemeClr val="accent6"/>
            </a:solidFill>
            <a:latin typeface="Lato Regular"/>
            <a:cs typeface="Lato Regular"/>
          </a:endParaRPr>
        </a:p>
      </dgm:t>
    </dgm:pt>
    <dgm:pt modelId="{29D328CF-CBE0-F149-B171-93CD6A3C3D78}" type="parTrans" cxnId="{E55FD47F-6AB9-B341-A5F6-A951A864B2C3}">
      <dgm:prSet/>
      <dgm:spPr>
        <a:ln w="12700">
          <a:solidFill>
            <a:srgbClr val="BFBFBF"/>
          </a:solidFill>
          <a:prstDash val="sysDash"/>
        </a:ln>
      </dgm:spPr>
      <dgm:t>
        <a:bodyPr/>
        <a:lstStyle/>
        <a:p>
          <a:endParaRPr lang="en-US" sz="2000">
            <a:latin typeface="Roboto condensed"/>
            <a:cs typeface="Roboto condensed"/>
          </a:endParaRPr>
        </a:p>
      </dgm:t>
    </dgm:pt>
    <dgm:pt modelId="{7B1AF68C-880A-3D4F-9B33-2D47FF974765}" type="sibTrans" cxnId="{E55FD47F-6AB9-B341-A5F6-A951A864B2C3}">
      <dgm:prSet/>
      <dgm:spPr/>
      <dgm:t>
        <a:bodyPr/>
        <a:lstStyle/>
        <a:p>
          <a:endParaRPr lang="en-US" sz="2000">
            <a:latin typeface="Roboto condensed"/>
            <a:cs typeface="Roboto condensed"/>
          </a:endParaRPr>
        </a:p>
      </dgm:t>
    </dgm:pt>
    <dgm:pt modelId="{BF345A2E-076A-994F-A719-833300D8633E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200" dirty="0" smtClean="0">
              <a:solidFill>
                <a:schemeClr val="accent6"/>
              </a:solidFill>
              <a:latin typeface="Lato Regular"/>
              <a:cs typeface="Lato Regular"/>
            </a:rPr>
            <a:t>BUG TRIAGE MEETING</a:t>
          </a:r>
          <a:endParaRPr lang="en-US" sz="2200" dirty="0">
            <a:solidFill>
              <a:schemeClr val="accent6"/>
            </a:solidFill>
            <a:latin typeface="Lato Regular"/>
            <a:cs typeface="Lato Regular"/>
          </a:endParaRPr>
        </a:p>
      </dgm:t>
    </dgm:pt>
    <dgm:pt modelId="{A6A6C25E-79CA-5440-9287-2E5DEF2CBA74}" type="parTrans" cxnId="{28B89F79-295B-2548-B327-B9DE3A0DB698}">
      <dgm:prSet/>
      <dgm:spPr>
        <a:ln w="12700">
          <a:solidFill>
            <a:srgbClr val="BFBFBF"/>
          </a:solidFill>
          <a:prstDash val="sysDash"/>
        </a:ln>
      </dgm:spPr>
      <dgm:t>
        <a:bodyPr/>
        <a:lstStyle/>
        <a:p>
          <a:endParaRPr lang="en-US" sz="2000">
            <a:latin typeface="Roboto condensed"/>
            <a:cs typeface="Roboto condensed"/>
          </a:endParaRPr>
        </a:p>
      </dgm:t>
    </dgm:pt>
    <dgm:pt modelId="{14788AB9-EAFB-F747-AE72-426F9B0DB9DA}" type="sibTrans" cxnId="{28B89F79-295B-2548-B327-B9DE3A0DB698}">
      <dgm:prSet/>
      <dgm:spPr/>
      <dgm:t>
        <a:bodyPr/>
        <a:lstStyle/>
        <a:p>
          <a:endParaRPr lang="en-US" sz="2000">
            <a:latin typeface="Roboto condensed"/>
            <a:cs typeface="Roboto condensed"/>
          </a:endParaRPr>
        </a:p>
      </dgm:t>
    </dgm:pt>
    <dgm:pt modelId="{002D74CC-3F28-F34D-A8FF-26B81B86DFD3}">
      <dgm:prSet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200" dirty="0" smtClean="0">
              <a:solidFill>
                <a:schemeClr val="accent6"/>
              </a:solidFill>
              <a:latin typeface="Lato Regular"/>
              <a:cs typeface="Lato Regular"/>
            </a:rPr>
            <a:t>TEST REPORTING</a:t>
          </a:r>
          <a:endParaRPr lang="en-US" sz="2200" dirty="0">
            <a:solidFill>
              <a:schemeClr val="accent6"/>
            </a:solidFill>
            <a:latin typeface="Lato Regular"/>
            <a:cs typeface="Lato Regular"/>
          </a:endParaRPr>
        </a:p>
      </dgm:t>
    </dgm:pt>
    <dgm:pt modelId="{0890FDC2-3DBB-7246-A901-562DC68117A7}" type="parTrans" cxnId="{00A3CFC7-DFE9-9F45-9247-1256FEC1D452}">
      <dgm:prSet/>
      <dgm:spPr>
        <a:ln w="12700">
          <a:solidFill>
            <a:srgbClr val="BFBFBF"/>
          </a:solidFill>
          <a:prstDash val="sysDash"/>
        </a:ln>
      </dgm:spPr>
      <dgm:t>
        <a:bodyPr/>
        <a:lstStyle/>
        <a:p>
          <a:endParaRPr lang="en-US" sz="2000">
            <a:latin typeface="Roboto condensed"/>
            <a:cs typeface="Roboto condensed"/>
          </a:endParaRPr>
        </a:p>
      </dgm:t>
    </dgm:pt>
    <dgm:pt modelId="{CCC2758D-A522-D64E-884F-C156709E10DB}" type="sibTrans" cxnId="{00A3CFC7-DFE9-9F45-9247-1256FEC1D452}">
      <dgm:prSet/>
      <dgm:spPr/>
      <dgm:t>
        <a:bodyPr/>
        <a:lstStyle/>
        <a:p>
          <a:endParaRPr lang="en-US" sz="2000">
            <a:latin typeface="Roboto condensed"/>
            <a:cs typeface="Roboto condensed"/>
          </a:endParaRPr>
        </a:p>
      </dgm:t>
    </dgm:pt>
    <dgm:pt modelId="{ADD94A69-4B60-9E40-8B02-429B5E3362FE}">
      <dgm:prSet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200" dirty="0" smtClean="0">
              <a:solidFill>
                <a:schemeClr val="accent6"/>
              </a:solidFill>
              <a:latin typeface="Lato Regular"/>
              <a:cs typeface="Lato Regular"/>
            </a:rPr>
            <a:t>METRICS REPORTING</a:t>
          </a:r>
          <a:endParaRPr lang="en-US" sz="2200" dirty="0">
            <a:solidFill>
              <a:schemeClr val="accent6"/>
            </a:solidFill>
            <a:latin typeface="Lato Regular"/>
            <a:cs typeface="Lato Regular"/>
          </a:endParaRPr>
        </a:p>
      </dgm:t>
    </dgm:pt>
    <dgm:pt modelId="{742EEAB1-E5D9-4B4F-9009-A91CAAE7B29E}" type="parTrans" cxnId="{08A4F9A4-0430-7942-A55B-17E8A165F38B}">
      <dgm:prSet/>
      <dgm:spPr>
        <a:ln w="12700">
          <a:solidFill>
            <a:srgbClr val="BFBFBF"/>
          </a:solidFill>
          <a:prstDash val="sysDash"/>
        </a:ln>
      </dgm:spPr>
      <dgm:t>
        <a:bodyPr/>
        <a:lstStyle/>
        <a:p>
          <a:endParaRPr lang="en-US" sz="2000">
            <a:latin typeface="Roboto condensed"/>
            <a:cs typeface="Roboto condensed"/>
          </a:endParaRPr>
        </a:p>
      </dgm:t>
    </dgm:pt>
    <dgm:pt modelId="{F3E70D3B-DAA4-B247-ACD1-9435A817B37B}" type="sibTrans" cxnId="{08A4F9A4-0430-7942-A55B-17E8A165F38B}">
      <dgm:prSet/>
      <dgm:spPr/>
      <dgm:t>
        <a:bodyPr/>
        <a:lstStyle/>
        <a:p>
          <a:endParaRPr lang="en-US" sz="2000">
            <a:latin typeface="Roboto condensed"/>
            <a:cs typeface="Roboto condensed"/>
          </a:endParaRPr>
        </a:p>
      </dgm:t>
    </dgm:pt>
    <dgm:pt modelId="{29ACA1F6-94E7-C64D-A0EC-D493CE122E46}">
      <dgm:prSet custT="1"/>
      <dgm:spPr>
        <a:solidFill>
          <a:schemeClr val="accent6"/>
        </a:solidFill>
        <a:ln w="28575" cmpd="sng">
          <a:noFill/>
        </a:ln>
      </dgm:spPr>
      <dgm:t>
        <a:bodyPr/>
        <a:lstStyle/>
        <a:p>
          <a:r>
            <a:rPr lang="en-US" sz="2400" b="1" i="0" dirty="0" smtClean="0">
              <a:solidFill>
                <a:schemeClr val="bg1"/>
              </a:solidFill>
              <a:latin typeface="Lato Regular"/>
              <a:cs typeface="Lato Regular"/>
            </a:rPr>
            <a:t>RESULTS ANALYSIS</a:t>
          </a:r>
          <a:endParaRPr lang="en-US" sz="2400" b="1" i="0" dirty="0">
            <a:solidFill>
              <a:schemeClr val="bg1"/>
            </a:solidFill>
            <a:latin typeface="Lato Regular"/>
            <a:cs typeface="Lato Regular"/>
          </a:endParaRPr>
        </a:p>
      </dgm:t>
    </dgm:pt>
    <dgm:pt modelId="{B4A66961-7C5D-1149-98E3-E5D6A7AD8DAC}" type="parTrans" cxnId="{A8C62922-25E8-C945-8FC7-A756A39BD0EB}">
      <dgm:prSet/>
      <dgm:spPr/>
      <dgm:t>
        <a:bodyPr/>
        <a:lstStyle/>
        <a:p>
          <a:endParaRPr lang="en-US" sz="2000">
            <a:latin typeface="Roboto condensed"/>
            <a:cs typeface="Roboto condensed"/>
          </a:endParaRPr>
        </a:p>
      </dgm:t>
    </dgm:pt>
    <dgm:pt modelId="{00C9A1B4-B33C-C749-92EC-0FFCB60ABDFF}" type="sibTrans" cxnId="{A8C62922-25E8-C945-8FC7-A756A39BD0EB}">
      <dgm:prSet/>
      <dgm:spPr/>
      <dgm:t>
        <a:bodyPr/>
        <a:lstStyle/>
        <a:p>
          <a:endParaRPr lang="en-US" sz="2000">
            <a:latin typeface="Roboto condensed"/>
            <a:cs typeface="Roboto condensed"/>
          </a:endParaRPr>
        </a:p>
      </dgm:t>
    </dgm:pt>
    <dgm:pt modelId="{FE58CFE1-D5A4-E144-ADD2-E351FF2AF9D2}">
      <dgm:prSet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200" dirty="0" smtClean="0">
              <a:solidFill>
                <a:schemeClr val="accent6"/>
              </a:solidFill>
              <a:latin typeface="Lato Regular"/>
              <a:cs typeface="Lato Regular"/>
            </a:rPr>
            <a:t>TEST RESULTS ANALYSIS</a:t>
          </a:r>
          <a:endParaRPr lang="en-US" sz="2200" dirty="0">
            <a:solidFill>
              <a:schemeClr val="accent6"/>
            </a:solidFill>
            <a:latin typeface="Lato Regular"/>
            <a:cs typeface="Lato Regular"/>
          </a:endParaRPr>
        </a:p>
      </dgm:t>
    </dgm:pt>
    <dgm:pt modelId="{34DDCDAC-0544-F442-9E06-DD179488C3BA}" type="parTrans" cxnId="{1091B4A3-7AA8-084C-A994-C34E73F276FA}">
      <dgm:prSet/>
      <dgm:spPr>
        <a:ln w="12700">
          <a:solidFill>
            <a:srgbClr val="BFBFBF"/>
          </a:solidFill>
          <a:prstDash val="sysDash"/>
        </a:ln>
      </dgm:spPr>
      <dgm:t>
        <a:bodyPr/>
        <a:lstStyle/>
        <a:p>
          <a:endParaRPr lang="en-US" sz="2000">
            <a:latin typeface="Roboto condensed"/>
            <a:cs typeface="Roboto condensed"/>
          </a:endParaRPr>
        </a:p>
      </dgm:t>
    </dgm:pt>
    <dgm:pt modelId="{9EAB9ED5-B586-BA4C-B02C-0D274209A723}" type="sibTrans" cxnId="{1091B4A3-7AA8-084C-A994-C34E73F276FA}">
      <dgm:prSet/>
      <dgm:spPr/>
      <dgm:t>
        <a:bodyPr/>
        <a:lstStyle/>
        <a:p>
          <a:endParaRPr lang="en-US" sz="2000">
            <a:latin typeface="Roboto condensed"/>
            <a:cs typeface="Roboto condensed"/>
          </a:endParaRPr>
        </a:p>
      </dgm:t>
    </dgm:pt>
    <dgm:pt modelId="{B444BA56-A779-5E40-B2A5-A7D0B470F704}">
      <dgm:prSet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200" dirty="0" smtClean="0">
              <a:solidFill>
                <a:schemeClr val="accent6"/>
              </a:solidFill>
              <a:latin typeface="Lato Regular"/>
              <a:cs typeface="Lato Regular"/>
            </a:rPr>
            <a:t>MEETING WITH QA &amp; DEV</a:t>
          </a:r>
          <a:endParaRPr lang="en-US" sz="2200" dirty="0">
            <a:solidFill>
              <a:schemeClr val="accent6"/>
            </a:solidFill>
            <a:latin typeface="Lato Regular"/>
            <a:cs typeface="Lato Regular"/>
          </a:endParaRPr>
        </a:p>
      </dgm:t>
    </dgm:pt>
    <dgm:pt modelId="{3864F4FF-1986-1A42-B35B-C732811351D3}" type="parTrans" cxnId="{1C7E5913-097E-DB40-99EE-C7F801B955B3}">
      <dgm:prSet/>
      <dgm:spPr>
        <a:ln w="12700">
          <a:solidFill>
            <a:srgbClr val="BFBFBF"/>
          </a:solidFill>
          <a:prstDash val="sysDash"/>
        </a:ln>
      </dgm:spPr>
      <dgm:t>
        <a:bodyPr/>
        <a:lstStyle/>
        <a:p>
          <a:endParaRPr lang="en-US" sz="2000">
            <a:latin typeface="Roboto condensed"/>
            <a:cs typeface="Roboto condensed"/>
          </a:endParaRPr>
        </a:p>
      </dgm:t>
    </dgm:pt>
    <dgm:pt modelId="{035E32C7-AC8B-FD40-8FDA-A393B5330FE9}" type="sibTrans" cxnId="{1C7E5913-097E-DB40-99EE-C7F801B955B3}">
      <dgm:prSet/>
      <dgm:spPr/>
      <dgm:t>
        <a:bodyPr/>
        <a:lstStyle/>
        <a:p>
          <a:endParaRPr lang="en-US" sz="2000">
            <a:latin typeface="Roboto condensed"/>
            <a:cs typeface="Roboto condensed"/>
          </a:endParaRPr>
        </a:p>
      </dgm:t>
    </dgm:pt>
    <dgm:pt modelId="{6DD6A9FE-9A4C-0445-8676-90B5C93C8601}">
      <dgm:prSet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200" dirty="0" smtClean="0">
              <a:solidFill>
                <a:schemeClr val="accent6"/>
              </a:solidFill>
              <a:latin typeface="Lato Regular"/>
              <a:cs typeface="Lato Regular"/>
            </a:rPr>
            <a:t>TEST AUTOMATION</a:t>
          </a:r>
          <a:endParaRPr lang="en-US" sz="2200" dirty="0">
            <a:solidFill>
              <a:schemeClr val="accent6"/>
            </a:solidFill>
            <a:latin typeface="Lato Regular"/>
            <a:cs typeface="Lato Regular"/>
          </a:endParaRPr>
        </a:p>
      </dgm:t>
    </dgm:pt>
    <dgm:pt modelId="{5634970F-BE4C-C346-ACBB-6A9EE8C48CD0}" type="parTrans" cxnId="{53649296-580B-2341-96FC-2A8D63D6F9A5}">
      <dgm:prSet/>
      <dgm:spPr>
        <a:ln w="12700">
          <a:solidFill>
            <a:srgbClr val="BFBFBF"/>
          </a:solidFill>
          <a:prstDash val="sysDash"/>
        </a:ln>
      </dgm:spPr>
      <dgm:t>
        <a:bodyPr/>
        <a:lstStyle/>
        <a:p>
          <a:endParaRPr lang="en-US" sz="2000">
            <a:latin typeface="Roboto condensed"/>
            <a:cs typeface="Roboto condensed"/>
          </a:endParaRPr>
        </a:p>
      </dgm:t>
    </dgm:pt>
    <dgm:pt modelId="{1E92E1C3-5E4A-D844-BF35-FDFDA5685DB9}" type="sibTrans" cxnId="{53649296-580B-2341-96FC-2A8D63D6F9A5}">
      <dgm:prSet/>
      <dgm:spPr/>
      <dgm:t>
        <a:bodyPr/>
        <a:lstStyle/>
        <a:p>
          <a:endParaRPr lang="en-US" sz="2000">
            <a:latin typeface="Roboto condensed"/>
            <a:cs typeface="Roboto condensed"/>
          </a:endParaRPr>
        </a:p>
      </dgm:t>
    </dgm:pt>
    <dgm:pt modelId="{60EFBA81-BC1F-F845-AE18-D9F4E56F7C62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200" dirty="0" smtClean="0">
              <a:solidFill>
                <a:schemeClr val="accent6"/>
              </a:solidFill>
              <a:latin typeface="Lato Regular"/>
              <a:cs typeface="Lato Regular"/>
            </a:rPr>
            <a:t>TEST METRICS</a:t>
          </a:r>
        </a:p>
      </dgm:t>
    </dgm:pt>
    <dgm:pt modelId="{0E0690C1-7A6D-5343-A3F7-70B277E463F0}" type="parTrans" cxnId="{1EC1E49D-E544-A643-9C08-79734F399715}">
      <dgm:prSet/>
      <dgm:spPr>
        <a:ln w="12700">
          <a:solidFill>
            <a:schemeClr val="bg1">
              <a:lumMod val="75000"/>
            </a:schemeClr>
          </a:solidFill>
          <a:prstDash val="sysDash"/>
        </a:ln>
      </dgm:spPr>
      <dgm:t>
        <a:bodyPr/>
        <a:lstStyle/>
        <a:p>
          <a:endParaRPr lang="en-US" sz="2000"/>
        </a:p>
      </dgm:t>
    </dgm:pt>
    <dgm:pt modelId="{CD131D29-12E2-5C4F-810C-F0E9961A2A43}" type="sibTrans" cxnId="{1EC1E49D-E544-A643-9C08-79734F399715}">
      <dgm:prSet/>
      <dgm:spPr/>
      <dgm:t>
        <a:bodyPr/>
        <a:lstStyle/>
        <a:p>
          <a:endParaRPr lang="en-US" sz="2000"/>
        </a:p>
      </dgm:t>
    </dgm:pt>
    <dgm:pt modelId="{18EDD72B-1915-A941-85B8-6971E89F70B6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200" dirty="0" smtClean="0">
              <a:solidFill>
                <a:schemeClr val="accent6"/>
              </a:solidFill>
              <a:latin typeface="Lato Regular"/>
              <a:cs typeface="Lato Regular"/>
            </a:rPr>
            <a:t>IDENTIFICATION OF IMPROVEMENT AREA</a:t>
          </a:r>
          <a:endParaRPr lang="en-US" sz="2200" dirty="0">
            <a:solidFill>
              <a:schemeClr val="accent6"/>
            </a:solidFill>
            <a:latin typeface="Lato Regular"/>
            <a:cs typeface="Lato Regular"/>
          </a:endParaRPr>
        </a:p>
      </dgm:t>
    </dgm:pt>
    <dgm:pt modelId="{523A7819-7563-1143-998C-0C5AD9A87C6B}" type="parTrans" cxnId="{F7A8C88F-C22A-7E4D-A116-6CE1AB2DE190}">
      <dgm:prSet/>
      <dgm:spPr>
        <a:ln w="12700">
          <a:solidFill>
            <a:schemeClr val="bg1">
              <a:lumMod val="75000"/>
            </a:schemeClr>
          </a:solidFill>
          <a:prstDash val="sysDash"/>
        </a:ln>
      </dgm:spPr>
      <dgm:t>
        <a:bodyPr/>
        <a:lstStyle/>
        <a:p>
          <a:endParaRPr lang="en-US" sz="2000"/>
        </a:p>
      </dgm:t>
    </dgm:pt>
    <dgm:pt modelId="{67B42531-01C4-784F-B830-CE0FB3044B17}" type="sibTrans" cxnId="{F7A8C88F-C22A-7E4D-A116-6CE1AB2DE190}">
      <dgm:prSet/>
      <dgm:spPr/>
      <dgm:t>
        <a:bodyPr/>
        <a:lstStyle/>
        <a:p>
          <a:endParaRPr lang="en-US" sz="2000"/>
        </a:p>
      </dgm:t>
    </dgm:pt>
    <dgm:pt modelId="{C1B59ABB-E7BF-F840-AA30-937B3062DFD6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200" dirty="0" smtClean="0">
              <a:solidFill>
                <a:schemeClr val="accent6"/>
              </a:solidFill>
              <a:latin typeface="Lato Regular"/>
              <a:cs typeface="Lato Regular"/>
            </a:rPr>
            <a:t>REGRESSION TEST</a:t>
          </a:r>
          <a:endParaRPr lang="en-US" sz="2200" dirty="0">
            <a:solidFill>
              <a:schemeClr val="accent6"/>
            </a:solidFill>
            <a:latin typeface="Lato Regular"/>
            <a:cs typeface="Lato Regular"/>
          </a:endParaRPr>
        </a:p>
      </dgm:t>
    </dgm:pt>
    <dgm:pt modelId="{D8CBBC28-D30E-2A49-AF1A-E1B0D5E890DF}" type="parTrans" cxnId="{987C40CF-F0CE-B748-AE81-894E566EC895}">
      <dgm:prSet/>
      <dgm:spPr>
        <a:ln w="12700">
          <a:solidFill>
            <a:schemeClr val="bg1">
              <a:lumMod val="75000"/>
            </a:schemeClr>
          </a:solidFill>
          <a:prstDash val="sysDash"/>
        </a:ln>
      </dgm:spPr>
      <dgm:t>
        <a:bodyPr/>
        <a:lstStyle/>
        <a:p>
          <a:endParaRPr lang="en-US" sz="4800"/>
        </a:p>
      </dgm:t>
    </dgm:pt>
    <dgm:pt modelId="{E7D155E8-664F-5448-8913-A26C15076C39}" type="sibTrans" cxnId="{987C40CF-F0CE-B748-AE81-894E566EC895}">
      <dgm:prSet/>
      <dgm:spPr/>
      <dgm:t>
        <a:bodyPr/>
        <a:lstStyle/>
        <a:p>
          <a:endParaRPr lang="en-US" sz="4800"/>
        </a:p>
      </dgm:t>
    </dgm:pt>
    <dgm:pt modelId="{AB3F75F9-DCC2-DD48-B751-2ACFE06A9199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 lIns="365760"/>
        <a:lstStyle/>
        <a:p>
          <a:pPr algn="l"/>
          <a:r>
            <a:rPr lang="en-US" sz="2200" dirty="0" smtClean="0">
              <a:solidFill>
                <a:schemeClr val="accent6"/>
              </a:solidFill>
              <a:latin typeface="Lato Regular"/>
              <a:cs typeface="Lato Regular"/>
            </a:rPr>
            <a:t>KNOWLEDGE TRANSFER</a:t>
          </a:r>
          <a:endParaRPr lang="en-US" sz="2200" dirty="0">
            <a:solidFill>
              <a:schemeClr val="accent6"/>
            </a:solidFill>
            <a:latin typeface="Lato Regular"/>
            <a:cs typeface="Lato Regular"/>
          </a:endParaRPr>
        </a:p>
      </dgm:t>
    </dgm:pt>
    <dgm:pt modelId="{3C8B094C-157C-8341-8559-499AB96D623A}" type="parTrans" cxnId="{B2BA06B0-2585-064A-8F28-0636F6F81EC4}">
      <dgm:prSet/>
      <dgm:spPr/>
      <dgm:t>
        <a:bodyPr/>
        <a:lstStyle/>
        <a:p>
          <a:endParaRPr lang="en-US"/>
        </a:p>
      </dgm:t>
    </dgm:pt>
    <dgm:pt modelId="{1AC8E17C-8CE7-B649-AB47-3EEFF3EEAC76}" type="sibTrans" cxnId="{B2BA06B0-2585-064A-8F28-0636F6F81EC4}">
      <dgm:prSet/>
      <dgm:spPr/>
      <dgm:t>
        <a:bodyPr/>
        <a:lstStyle/>
        <a:p>
          <a:endParaRPr lang="en-US"/>
        </a:p>
      </dgm:t>
    </dgm:pt>
    <dgm:pt modelId="{651FC215-9BF7-9F4C-9757-A871CEBC0FAC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 lIns="365760"/>
        <a:lstStyle/>
        <a:p>
          <a:r>
            <a:rPr lang="en-US" sz="2200" dirty="0" smtClean="0">
              <a:solidFill>
                <a:schemeClr val="accent6"/>
              </a:solidFill>
              <a:latin typeface="Lato Regular"/>
              <a:cs typeface="Lato Regular"/>
            </a:rPr>
            <a:t>TEST ENVIRONMENT</a:t>
          </a:r>
          <a:endParaRPr lang="en-US" sz="2200" dirty="0">
            <a:solidFill>
              <a:schemeClr val="accent6"/>
            </a:solidFill>
            <a:latin typeface="Lato Regular"/>
            <a:cs typeface="Lato Regular"/>
          </a:endParaRPr>
        </a:p>
      </dgm:t>
    </dgm:pt>
    <dgm:pt modelId="{3089A7D8-9C2C-CD4F-97AD-7B733896B2E9}" type="parTrans" cxnId="{3A1D333B-8268-B04D-B72E-A4112F649C0D}">
      <dgm:prSet/>
      <dgm:spPr/>
      <dgm:t>
        <a:bodyPr/>
        <a:lstStyle/>
        <a:p>
          <a:endParaRPr lang="en-US"/>
        </a:p>
      </dgm:t>
    </dgm:pt>
    <dgm:pt modelId="{4E5F197B-0416-884D-A60C-1FEC8D8ED6E0}" type="sibTrans" cxnId="{3A1D333B-8268-B04D-B72E-A4112F649C0D}">
      <dgm:prSet/>
      <dgm:spPr/>
      <dgm:t>
        <a:bodyPr/>
        <a:lstStyle/>
        <a:p>
          <a:endParaRPr lang="en-US"/>
        </a:p>
      </dgm:t>
    </dgm:pt>
    <dgm:pt modelId="{91022015-CF90-C746-85BC-277A1A1C01DF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 lIns="365760"/>
        <a:lstStyle/>
        <a:p>
          <a:r>
            <a:rPr lang="en-US" sz="2200" dirty="0" smtClean="0">
              <a:solidFill>
                <a:schemeClr val="accent6"/>
              </a:solidFill>
              <a:latin typeface="Lato Regular"/>
              <a:cs typeface="Lato Regular"/>
            </a:rPr>
            <a:t>TEST STRATEGY BUILDING</a:t>
          </a:r>
          <a:endParaRPr lang="en-US" sz="2200" dirty="0">
            <a:solidFill>
              <a:schemeClr val="accent6"/>
            </a:solidFill>
            <a:latin typeface="Lato Regular"/>
            <a:cs typeface="Lato Regular"/>
          </a:endParaRPr>
        </a:p>
      </dgm:t>
    </dgm:pt>
    <dgm:pt modelId="{C6F7AF56-0665-1E45-AC20-2D75A2FE0292}" type="parTrans" cxnId="{1630E795-7783-3C4C-AC8A-EFCC53400DD3}">
      <dgm:prSet/>
      <dgm:spPr/>
      <dgm:t>
        <a:bodyPr/>
        <a:lstStyle/>
        <a:p>
          <a:endParaRPr lang="en-US"/>
        </a:p>
      </dgm:t>
    </dgm:pt>
    <dgm:pt modelId="{92C10F30-785F-DE44-B197-B4D8D1139C70}" type="sibTrans" cxnId="{1630E795-7783-3C4C-AC8A-EFCC53400DD3}">
      <dgm:prSet/>
      <dgm:spPr/>
      <dgm:t>
        <a:bodyPr/>
        <a:lstStyle/>
        <a:p>
          <a:endParaRPr lang="en-US"/>
        </a:p>
      </dgm:t>
    </dgm:pt>
    <dgm:pt modelId="{860BA88D-A44C-C64A-9DCC-04EDA89E0ADF}">
      <dgm:prSet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200" dirty="0" smtClean="0">
              <a:solidFill>
                <a:schemeClr val="accent6"/>
              </a:solidFill>
              <a:latin typeface="Lato Regular"/>
              <a:cs typeface="Lato Regular"/>
            </a:rPr>
            <a:t>TEST CYCLE CLOSURE</a:t>
          </a:r>
          <a:endParaRPr lang="en-US" sz="2200" dirty="0">
            <a:solidFill>
              <a:schemeClr val="accent6"/>
            </a:solidFill>
            <a:latin typeface="Lato Regular"/>
            <a:cs typeface="Lato Regular"/>
          </a:endParaRPr>
        </a:p>
      </dgm:t>
    </dgm:pt>
    <dgm:pt modelId="{CBDA637E-5F58-F441-9913-3682C784E9B0}" type="parTrans" cxnId="{D9A2AC1C-6A86-3E48-A7AA-C150E3FDD73B}">
      <dgm:prSet/>
      <dgm:spPr/>
      <dgm:t>
        <a:bodyPr/>
        <a:lstStyle/>
        <a:p>
          <a:endParaRPr lang="en-US"/>
        </a:p>
      </dgm:t>
    </dgm:pt>
    <dgm:pt modelId="{73DE484A-FF32-2644-ACF6-91D2E172F76A}" type="sibTrans" cxnId="{D9A2AC1C-6A86-3E48-A7AA-C150E3FDD73B}">
      <dgm:prSet/>
      <dgm:spPr/>
      <dgm:t>
        <a:bodyPr/>
        <a:lstStyle/>
        <a:p>
          <a:endParaRPr lang="en-US"/>
        </a:p>
      </dgm:t>
    </dgm:pt>
    <dgm:pt modelId="{4555067C-3A79-2D43-8DAD-DC33D4B177AE}" type="pres">
      <dgm:prSet presAssocID="{C35F8710-7791-0441-A15D-7793F193496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FF1D916-E7F2-D447-9A4C-C245C21180E3}" type="pres">
      <dgm:prSet presAssocID="{4AE7CC3C-34C1-E54B-B081-E9B82046A073}" presName="root" presStyleCnt="0"/>
      <dgm:spPr/>
    </dgm:pt>
    <dgm:pt modelId="{ADCB339F-751B-1A4A-86F4-0DCE9D752F96}" type="pres">
      <dgm:prSet presAssocID="{4AE7CC3C-34C1-E54B-B081-E9B82046A073}" presName="rootComposite" presStyleCnt="0"/>
      <dgm:spPr/>
    </dgm:pt>
    <dgm:pt modelId="{52665F1F-9F19-9B46-BFB9-4988D85941F6}" type="pres">
      <dgm:prSet presAssocID="{4AE7CC3C-34C1-E54B-B081-E9B82046A073}" presName="rootText" presStyleLbl="node1" presStyleIdx="0" presStyleCnt="5" custScaleY="62093"/>
      <dgm:spPr/>
      <dgm:t>
        <a:bodyPr/>
        <a:lstStyle/>
        <a:p>
          <a:endParaRPr lang="en-US"/>
        </a:p>
      </dgm:t>
    </dgm:pt>
    <dgm:pt modelId="{FD6E4809-9088-3449-BDB5-AB9F54F60802}" type="pres">
      <dgm:prSet presAssocID="{4AE7CC3C-34C1-E54B-B081-E9B82046A073}" presName="rootConnector" presStyleLbl="node1" presStyleIdx="0" presStyleCnt="5"/>
      <dgm:spPr/>
      <dgm:t>
        <a:bodyPr/>
        <a:lstStyle/>
        <a:p>
          <a:endParaRPr lang="en-US"/>
        </a:p>
      </dgm:t>
    </dgm:pt>
    <dgm:pt modelId="{8145CBD8-479F-A247-9225-889891FB9DFB}" type="pres">
      <dgm:prSet presAssocID="{4AE7CC3C-34C1-E54B-B081-E9B82046A073}" presName="childShape" presStyleCnt="0"/>
      <dgm:spPr/>
    </dgm:pt>
    <dgm:pt modelId="{8E37F248-59E8-5F4F-8EC0-C447D804822D}" type="pres">
      <dgm:prSet presAssocID="{1A4F990E-91F5-7F45-8578-E1CF1815D2B1}" presName="Name13" presStyleLbl="parChTrans1D2" presStyleIdx="0" presStyleCnt="18"/>
      <dgm:spPr/>
      <dgm:t>
        <a:bodyPr/>
        <a:lstStyle/>
        <a:p>
          <a:endParaRPr lang="en-US"/>
        </a:p>
      </dgm:t>
    </dgm:pt>
    <dgm:pt modelId="{CB74AB08-C5ED-DC49-8AAB-7291BB699E52}" type="pres">
      <dgm:prSet presAssocID="{D78EB7E7-E011-354C-AFC6-8D9607113E1B}" presName="childText" presStyleLbl="bgAcc1" presStyleIdx="0" presStyleCnt="18" custScaleX="100031" custScaleY="46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3AF159-428C-9746-B197-E00C37BA3FE5}" type="pres">
      <dgm:prSet presAssocID="{A85AD893-B37E-1C49-83DB-E82FACE21211}" presName="Name13" presStyleLbl="parChTrans1D2" presStyleIdx="1" presStyleCnt="18"/>
      <dgm:spPr/>
      <dgm:t>
        <a:bodyPr/>
        <a:lstStyle/>
        <a:p>
          <a:endParaRPr lang="en-US"/>
        </a:p>
      </dgm:t>
    </dgm:pt>
    <dgm:pt modelId="{5FD9346F-A266-7A44-9268-B1F613C5F481}" type="pres">
      <dgm:prSet presAssocID="{7E3163A8-D718-5D4C-A6A3-B50B12A52982}" presName="childText" presStyleLbl="bgAcc1" presStyleIdx="1" presStyleCnt="18" custScaleX="99959" custScaleY="46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D3B1F1-3A3A-FA47-AA18-FA5CE18CEBFD}" type="pres">
      <dgm:prSet presAssocID="{3C8B094C-157C-8341-8559-499AB96D623A}" presName="Name13" presStyleLbl="parChTrans1D2" presStyleIdx="2" presStyleCnt="18"/>
      <dgm:spPr/>
      <dgm:t>
        <a:bodyPr/>
        <a:lstStyle/>
        <a:p>
          <a:endParaRPr lang="en-US"/>
        </a:p>
      </dgm:t>
    </dgm:pt>
    <dgm:pt modelId="{8BB61AEB-DEDC-F84E-8982-A5E7B6420FDF}" type="pres">
      <dgm:prSet presAssocID="{AB3F75F9-DCC2-DD48-B751-2ACFE06A9199}" presName="childText" presStyleLbl="bgAcc1" presStyleIdx="2" presStyleCnt="18" custScaleX="100031" custScaleY="46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484CE-540A-A44B-AD05-BAB1CECE716D}" type="pres">
      <dgm:prSet presAssocID="{3089A7D8-9C2C-CD4F-97AD-7B733896B2E9}" presName="Name13" presStyleLbl="parChTrans1D2" presStyleIdx="3" presStyleCnt="18"/>
      <dgm:spPr/>
      <dgm:t>
        <a:bodyPr/>
        <a:lstStyle/>
        <a:p>
          <a:endParaRPr lang="en-US"/>
        </a:p>
      </dgm:t>
    </dgm:pt>
    <dgm:pt modelId="{6053F666-CDDC-FF4D-9982-7DF99583729F}" type="pres">
      <dgm:prSet presAssocID="{651FC215-9BF7-9F4C-9757-A871CEBC0FAC}" presName="childText" presStyleLbl="bgAcc1" presStyleIdx="3" presStyleCnt="18" custScaleX="97144" custScaleY="45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CE6C9-8BBC-CF44-91C0-C1F0E94A633B}" type="pres">
      <dgm:prSet presAssocID="{C6F7AF56-0665-1E45-AC20-2D75A2FE0292}" presName="Name13" presStyleLbl="parChTrans1D2" presStyleIdx="4" presStyleCnt="18"/>
      <dgm:spPr/>
      <dgm:t>
        <a:bodyPr/>
        <a:lstStyle/>
        <a:p>
          <a:endParaRPr lang="en-US"/>
        </a:p>
      </dgm:t>
    </dgm:pt>
    <dgm:pt modelId="{2F2D57CE-83CE-DA40-B95E-B31CC9D28486}" type="pres">
      <dgm:prSet presAssocID="{91022015-CF90-C746-85BC-277A1A1C01DF}" presName="childText" presStyleLbl="bgAcc1" presStyleIdx="4" presStyleCnt="18" custScaleX="97144" custScaleY="45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1319F6-C8F8-8E45-B31D-07DA1C4BA7D3}" type="pres">
      <dgm:prSet presAssocID="{A05E0AEF-921E-BA4D-B4F0-7E073F80F997}" presName="root" presStyleCnt="0"/>
      <dgm:spPr/>
    </dgm:pt>
    <dgm:pt modelId="{A60E3CD8-31D1-8447-864C-5DFF1D3BCBE6}" type="pres">
      <dgm:prSet presAssocID="{A05E0AEF-921E-BA4D-B4F0-7E073F80F997}" presName="rootComposite" presStyleCnt="0"/>
      <dgm:spPr/>
    </dgm:pt>
    <dgm:pt modelId="{825936F8-B84F-0641-8954-649A2455844C}" type="pres">
      <dgm:prSet presAssocID="{A05E0AEF-921E-BA4D-B4F0-7E073F80F997}" presName="rootText" presStyleLbl="node1" presStyleIdx="1" presStyleCnt="5" custScaleY="62093"/>
      <dgm:spPr/>
      <dgm:t>
        <a:bodyPr/>
        <a:lstStyle/>
        <a:p>
          <a:endParaRPr lang="en-US"/>
        </a:p>
      </dgm:t>
    </dgm:pt>
    <dgm:pt modelId="{D968BBB2-D392-334A-B845-5C2DCB4C6814}" type="pres">
      <dgm:prSet presAssocID="{A05E0AEF-921E-BA4D-B4F0-7E073F80F997}" presName="rootConnector" presStyleLbl="node1" presStyleIdx="1" presStyleCnt="5"/>
      <dgm:spPr/>
      <dgm:t>
        <a:bodyPr/>
        <a:lstStyle/>
        <a:p>
          <a:endParaRPr lang="en-US"/>
        </a:p>
      </dgm:t>
    </dgm:pt>
    <dgm:pt modelId="{1D95C7E1-1D91-D749-A63F-788134D12683}" type="pres">
      <dgm:prSet presAssocID="{A05E0AEF-921E-BA4D-B4F0-7E073F80F997}" presName="childShape" presStyleCnt="0"/>
      <dgm:spPr/>
    </dgm:pt>
    <dgm:pt modelId="{28F2ACD5-A3DC-3C42-B598-6EE2D0EA8E43}" type="pres">
      <dgm:prSet presAssocID="{E046B0D4-72A0-8F45-B16C-6683861BE75D}" presName="Name13" presStyleLbl="parChTrans1D2" presStyleIdx="5" presStyleCnt="18"/>
      <dgm:spPr/>
      <dgm:t>
        <a:bodyPr/>
        <a:lstStyle/>
        <a:p>
          <a:endParaRPr lang="en-US"/>
        </a:p>
      </dgm:t>
    </dgm:pt>
    <dgm:pt modelId="{DD7A503E-C319-0D47-B25A-F513285E5417}" type="pres">
      <dgm:prSet presAssocID="{B2DC2CDF-59C7-7946-9B45-5623D3D4104A}" presName="childText" presStyleLbl="bgAcc1" presStyleIdx="5" presStyleCnt="18" custScaleX="97144" custScaleY="45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C1C8F-02E7-334A-8819-041AF3A47AF4}" type="pres">
      <dgm:prSet presAssocID="{F6ED9914-CC94-DA46-A9C7-ED19306B2BDA}" presName="Name13" presStyleLbl="parChTrans1D2" presStyleIdx="6" presStyleCnt="18"/>
      <dgm:spPr/>
      <dgm:t>
        <a:bodyPr/>
        <a:lstStyle/>
        <a:p>
          <a:endParaRPr lang="en-US"/>
        </a:p>
      </dgm:t>
    </dgm:pt>
    <dgm:pt modelId="{09FE1598-27C7-5343-B8E1-7CBD0F9B5172}" type="pres">
      <dgm:prSet presAssocID="{A9D0CCAB-84B1-2647-B7EC-EF6FB3F83739}" presName="childText" presStyleLbl="bgAcc1" presStyleIdx="6" presStyleCnt="18" custScaleX="97144" custScaleY="45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8CB37-5801-1B4D-864B-DF4DC02F93DD}" type="pres">
      <dgm:prSet presAssocID="{5634970F-BE4C-C346-ACBB-6A9EE8C48CD0}" presName="Name13" presStyleLbl="parChTrans1D2" presStyleIdx="7" presStyleCnt="18"/>
      <dgm:spPr/>
      <dgm:t>
        <a:bodyPr/>
        <a:lstStyle/>
        <a:p>
          <a:endParaRPr lang="en-US"/>
        </a:p>
      </dgm:t>
    </dgm:pt>
    <dgm:pt modelId="{043932D0-279D-B64E-8FA0-C9D57BD0F488}" type="pres">
      <dgm:prSet presAssocID="{6DD6A9FE-9A4C-0445-8676-90B5C93C8601}" presName="childText" presStyleLbl="bgAcc1" presStyleIdx="7" presStyleCnt="18" custScaleX="97144" custScaleY="45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D3575-4117-8C47-A265-71894AB7175E}" type="pres">
      <dgm:prSet presAssocID="{0E0690C1-7A6D-5343-A3F7-70B277E463F0}" presName="Name13" presStyleLbl="parChTrans1D2" presStyleIdx="8" presStyleCnt="18"/>
      <dgm:spPr/>
      <dgm:t>
        <a:bodyPr/>
        <a:lstStyle/>
        <a:p>
          <a:endParaRPr lang="en-US"/>
        </a:p>
      </dgm:t>
    </dgm:pt>
    <dgm:pt modelId="{98AF4421-940E-E34E-AEC3-8F8F39437E44}" type="pres">
      <dgm:prSet presAssocID="{60EFBA81-BC1F-F845-AE18-D9F4E56F7C62}" presName="childText" presStyleLbl="bgAcc1" presStyleIdx="8" presStyleCnt="18" custScaleX="97074" custScaleY="45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E999B-AC2A-4D4B-881A-C5928C2DDA09}" type="pres">
      <dgm:prSet presAssocID="{18DE6AF9-D76C-434E-B6E7-39638936EC78}" presName="root" presStyleCnt="0"/>
      <dgm:spPr/>
    </dgm:pt>
    <dgm:pt modelId="{5876206D-D530-3645-999B-EE71F8C7BCD9}" type="pres">
      <dgm:prSet presAssocID="{18DE6AF9-D76C-434E-B6E7-39638936EC78}" presName="rootComposite" presStyleCnt="0"/>
      <dgm:spPr/>
    </dgm:pt>
    <dgm:pt modelId="{44ADCC90-E222-744D-94D1-BD12CEA4F9A2}" type="pres">
      <dgm:prSet presAssocID="{18DE6AF9-D76C-434E-B6E7-39638936EC78}" presName="rootText" presStyleLbl="node1" presStyleIdx="2" presStyleCnt="5" custScaleY="62093"/>
      <dgm:spPr/>
      <dgm:t>
        <a:bodyPr/>
        <a:lstStyle/>
        <a:p>
          <a:endParaRPr lang="en-US"/>
        </a:p>
      </dgm:t>
    </dgm:pt>
    <dgm:pt modelId="{4FED8D13-4B20-AE47-8723-482D6D494338}" type="pres">
      <dgm:prSet presAssocID="{18DE6AF9-D76C-434E-B6E7-39638936EC78}" presName="rootConnector" presStyleLbl="node1" presStyleIdx="2" presStyleCnt="5"/>
      <dgm:spPr/>
      <dgm:t>
        <a:bodyPr/>
        <a:lstStyle/>
        <a:p>
          <a:endParaRPr lang="en-US"/>
        </a:p>
      </dgm:t>
    </dgm:pt>
    <dgm:pt modelId="{A636372C-D777-F04D-85CC-666BA91DF1C4}" type="pres">
      <dgm:prSet presAssocID="{18DE6AF9-D76C-434E-B6E7-39638936EC78}" presName="childShape" presStyleCnt="0"/>
      <dgm:spPr/>
    </dgm:pt>
    <dgm:pt modelId="{B4E1A1D0-A1CD-0344-9527-BAD4D9EFCB11}" type="pres">
      <dgm:prSet presAssocID="{29D328CF-CBE0-F149-B171-93CD6A3C3D78}" presName="Name13" presStyleLbl="parChTrans1D2" presStyleIdx="9" presStyleCnt="18"/>
      <dgm:spPr/>
      <dgm:t>
        <a:bodyPr/>
        <a:lstStyle/>
        <a:p>
          <a:endParaRPr lang="en-US"/>
        </a:p>
      </dgm:t>
    </dgm:pt>
    <dgm:pt modelId="{E3C03E65-F864-D54A-AD14-0D8A94B86676}" type="pres">
      <dgm:prSet presAssocID="{FBE03D3B-42A5-414D-9879-07FA8A5E9013}" presName="childText" presStyleLbl="bgAcc1" presStyleIdx="9" presStyleCnt="18" custScaleY="46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46EE4-80FC-2F4F-AB4C-21F72F668067}" type="pres">
      <dgm:prSet presAssocID="{A6A6C25E-79CA-5440-9287-2E5DEF2CBA74}" presName="Name13" presStyleLbl="parChTrans1D2" presStyleIdx="10" presStyleCnt="18"/>
      <dgm:spPr/>
      <dgm:t>
        <a:bodyPr/>
        <a:lstStyle/>
        <a:p>
          <a:endParaRPr lang="en-US"/>
        </a:p>
      </dgm:t>
    </dgm:pt>
    <dgm:pt modelId="{AAF56AB8-7444-A541-B3EB-1AB031C77156}" type="pres">
      <dgm:prSet presAssocID="{BF345A2E-076A-994F-A719-833300D8633E}" presName="childText" presStyleLbl="bgAcc1" presStyleIdx="10" presStyleCnt="18" custScaleX="100007" custScaleY="46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05058-E85D-C44D-B9C3-0390DCEE5D56}" type="pres">
      <dgm:prSet presAssocID="{D8CBBC28-D30E-2A49-AF1A-E1B0D5E890DF}" presName="Name13" presStyleLbl="parChTrans1D2" presStyleIdx="11" presStyleCnt="18"/>
      <dgm:spPr/>
      <dgm:t>
        <a:bodyPr/>
        <a:lstStyle/>
        <a:p>
          <a:endParaRPr lang="en-US"/>
        </a:p>
      </dgm:t>
    </dgm:pt>
    <dgm:pt modelId="{3E1FDB81-8ABF-AF40-BF3A-47AC3C302E89}" type="pres">
      <dgm:prSet presAssocID="{C1B59ABB-E7BF-F840-AA30-937B3062DFD6}" presName="childText" presStyleLbl="bgAcc1" presStyleIdx="11" presStyleCnt="18" custScaleY="46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ACF3E-1F47-8741-AA1A-2752BFE74460}" type="pres">
      <dgm:prSet presAssocID="{BEDD03D8-7168-7B4E-9F50-B585A211DE9E}" presName="root" presStyleCnt="0"/>
      <dgm:spPr/>
    </dgm:pt>
    <dgm:pt modelId="{0A8A2F3B-27DB-DE42-A884-30E302351EA0}" type="pres">
      <dgm:prSet presAssocID="{BEDD03D8-7168-7B4E-9F50-B585A211DE9E}" presName="rootComposite" presStyleCnt="0"/>
      <dgm:spPr/>
    </dgm:pt>
    <dgm:pt modelId="{7B67E5EC-F1A8-F54D-89F0-41F863E9D2E2}" type="pres">
      <dgm:prSet presAssocID="{BEDD03D8-7168-7B4E-9F50-B585A211DE9E}" presName="rootText" presStyleLbl="node1" presStyleIdx="3" presStyleCnt="5" custScaleY="62093"/>
      <dgm:spPr/>
      <dgm:t>
        <a:bodyPr/>
        <a:lstStyle/>
        <a:p>
          <a:endParaRPr lang="en-US"/>
        </a:p>
      </dgm:t>
    </dgm:pt>
    <dgm:pt modelId="{15DB6F49-D7A1-ED45-B297-CB0D0BBC46FF}" type="pres">
      <dgm:prSet presAssocID="{BEDD03D8-7168-7B4E-9F50-B585A211DE9E}" presName="rootConnector" presStyleLbl="node1" presStyleIdx="3" presStyleCnt="5"/>
      <dgm:spPr/>
      <dgm:t>
        <a:bodyPr/>
        <a:lstStyle/>
        <a:p>
          <a:endParaRPr lang="en-US"/>
        </a:p>
      </dgm:t>
    </dgm:pt>
    <dgm:pt modelId="{2AC2269C-AB3D-EB4A-8EA3-1C7CCEA7E309}" type="pres">
      <dgm:prSet presAssocID="{BEDD03D8-7168-7B4E-9F50-B585A211DE9E}" presName="childShape" presStyleCnt="0"/>
      <dgm:spPr/>
    </dgm:pt>
    <dgm:pt modelId="{7831217E-DBF7-0046-8530-35D4D0D9345B}" type="pres">
      <dgm:prSet presAssocID="{0890FDC2-3DBB-7246-A901-562DC68117A7}" presName="Name13" presStyleLbl="parChTrans1D2" presStyleIdx="12" presStyleCnt="18"/>
      <dgm:spPr/>
      <dgm:t>
        <a:bodyPr/>
        <a:lstStyle/>
        <a:p>
          <a:endParaRPr lang="en-US"/>
        </a:p>
      </dgm:t>
    </dgm:pt>
    <dgm:pt modelId="{438F176B-B9E7-4345-8F20-579A18B05C6F}" type="pres">
      <dgm:prSet presAssocID="{002D74CC-3F28-F34D-A8FF-26B81B86DFD3}" presName="childText" presStyleLbl="bgAcc1" presStyleIdx="12" presStyleCnt="18" custScaleX="100007" custScaleY="46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9D19A-4F29-A84A-BEF5-AF351C65CB48}" type="pres">
      <dgm:prSet presAssocID="{742EEAB1-E5D9-4B4F-9009-A91CAAE7B29E}" presName="Name13" presStyleLbl="parChTrans1D2" presStyleIdx="13" presStyleCnt="18"/>
      <dgm:spPr/>
      <dgm:t>
        <a:bodyPr/>
        <a:lstStyle/>
        <a:p>
          <a:endParaRPr lang="en-US"/>
        </a:p>
      </dgm:t>
    </dgm:pt>
    <dgm:pt modelId="{5229B70F-D377-0E4B-BE3D-9E770D49DE75}" type="pres">
      <dgm:prSet presAssocID="{ADD94A69-4B60-9E40-8B02-429B5E3362FE}" presName="childText" presStyleLbl="bgAcc1" presStyleIdx="13" presStyleCnt="18" custScaleX="100007" custScaleY="46651" custLinFactNeighborX="2533" custLinFactNeighborY="1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90B291-B8F1-6C41-8C53-49B591B73222}" type="pres">
      <dgm:prSet presAssocID="{CBDA637E-5F58-F441-9913-3682C784E9B0}" presName="Name13" presStyleLbl="parChTrans1D2" presStyleIdx="14" presStyleCnt="18"/>
      <dgm:spPr/>
      <dgm:t>
        <a:bodyPr/>
        <a:lstStyle/>
        <a:p>
          <a:endParaRPr lang="en-US"/>
        </a:p>
      </dgm:t>
    </dgm:pt>
    <dgm:pt modelId="{F8537C4C-BA99-B34D-B8BB-5FD413F073A1}" type="pres">
      <dgm:prSet presAssocID="{860BA88D-A44C-C64A-9DCC-04EDA89E0ADF}" presName="childText" presStyleLbl="bgAcc1" presStyleIdx="14" presStyleCnt="18" custScaleX="100007" custScaleY="46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48334-32C9-8B4C-8963-5FAA5B669DFC}" type="pres">
      <dgm:prSet presAssocID="{29ACA1F6-94E7-C64D-A0EC-D493CE122E46}" presName="root" presStyleCnt="0"/>
      <dgm:spPr/>
    </dgm:pt>
    <dgm:pt modelId="{149D53AE-B8E6-E74C-988D-0E5FE1FC9E35}" type="pres">
      <dgm:prSet presAssocID="{29ACA1F6-94E7-C64D-A0EC-D493CE122E46}" presName="rootComposite" presStyleCnt="0"/>
      <dgm:spPr/>
    </dgm:pt>
    <dgm:pt modelId="{6B085148-1D6D-C74D-8848-FED3386DAE33}" type="pres">
      <dgm:prSet presAssocID="{29ACA1F6-94E7-C64D-A0EC-D493CE122E46}" presName="rootText" presStyleLbl="node1" presStyleIdx="4" presStyleCnt="5" custScaleY="62093" custLinFactNeighborX="293"/>
      <dgm:spPr/>
      <dgm:t>
        <a:bodyPr/>
        <a:lstStyle/>
        <a:p>
          <a:endParaRPr lang="en-US"/>
        </a:p>
      </dgm:t>
    </dgm:pt>
    <dgm:pt modelId="{76705EEE-792E-7641-8A3D-D133949228DB}" type="pres">
      <dgm:prSet presAssocID="{29ACA1F6-94E7-C64D-A0EC-D493CE122E46}" presName="rootConnector" presStyleLbl="node1" presStyleIdx="4" presStyleCnt="5"/>
      <dgm:spPr/>
      <dgm:t>
        <a:bodyPr/>
        <a:lstStyle/>
        <a:p>
          <a:endParaRPr lang="en-US"/>
        </a:p>
      </dgm:t>
    </dgm:pt>
    <dgm:pt modelId="{58B82CF5-D34C-F24A-ABA9-41913C30C575}" type="pres">
      <dgm:prSet presAssocID="{29ACA1F6-94E7-C64D-A0EC-D493CE122E46}" presName="childShape" presStyleCnt="0"/>
      <dgm:spPr/>
    </dgm:pt>
    <dgm:pt modelId="{E3D45A0D-64A8-2149-AACB-8E1ED290A42F}" type="pres">
      <dgm:prSet presAssocID="{34DDCDAC-0544-F442-9E06-DD179488C3BA}" presName="Name13" presStyleLbl="parChTrans1D2" presStyleIdx="15" presStyleCnt="18"/>
      <dgm:spPr/>
      <dgm:t>
        <a:bodyPr/>
        <a:lstStyle/>
        <a:p>
          <a:endParaRPr lang="en-US"/>
        </a:p>
      </dgm:t>
    </dgm:pt>
    <dgm:pt modelId="{F8BFB2D1-9B27-C549-8905-244916B7EEF9}" type="pres">
      <dgm:prSet presAssocID="{FE58CFE1-D5A4-E144-ADD2-E351FF2AF9D2}" presName="childText" presStyleLbl="bgAcc1" presStyleIdx="15" presStyleCnt="18" custScaleY="46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87802B-1507-1341-9E51-D846B4B8F744}" type="pres">
      <dgm:prSet presAssocID="{3864F4FF-1986-1A42-B35B-C732811351D3}" presName="Name13" presStyleLbl="parChTrans1D2" presStyleIdx="16" presStyleCnt="18"/>
      <dgm:spPr/>
      <dgm:t>
        <a:bodyPr/>
        <a:lstStyle/>
        <a:p>
          <a:endParaRPr lang="en-US"/>
        </a:p>
      </dgm:t>
    </dgm:pt>
    <dgm:pt modelId="{AB1EDEFE-5C28-A449-B9D3-DA4909726033}" type="pres">
      <dgm:prSet presAssocID="{B444BA56-A779-5E40-B2A5-A7D0B470F704}" presName="childText" presStyleLbl="bgAcc1" presStyleIdx="16" presStyleCnt="18" custScaleY="46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AA5229-FC02-AF41-8522-867708BA3D3B}" type="pres">
      <dgm:prSet presAssocID="{523A7819-7563-1143-998C-0C5AD9A87C6B}" presName="Name13" presStyleLbl="parChTrans1D2" presStyleIdx="17" presStyleCnt="18"/>
      <dgm:spPr/>
      <dgm:t>
        <a:bodyPr/>
        <a:lstStyle/>
        <a:p>
          <a:endParaRPr lang="en-US"/>
        </a:p>
      </dgm:t>
    </dgm:pt>
    <dgm:pt modelId="{D7ECA04C-B419-084D-A85D-18599B6D60B3}" type="pres">
      <dgm:prSet presAssocID="{18EDD72B-1915-A941-85B8-6971E89F70B6}" presName="childText" presStyleLbl="bgAcc1" presStyleIdx="17" presStyleCnt="18" custScaleY="46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493A5B-E06D-8B4A-B246-1D78C5C3BE8F}" srcId="{C35F8710-7791-0441-A15D-7793F1934962}" destId="{BEDD03D8-7168-7B4E-9F50-B585A211DE9E}" srcOrd="3" destOrd="0" parTransId="{1915A6B0-5CB2-7145-94C2-7418BC39C1C5}" sibTransId="{3A1695AE-C96B-F84E-879B-5A29963ABB77}"/>
    <dgm:cxn modelId="{B2BA06B0-2585-064A-8F28-0636F6F81EC4}" srcId="{4AE7CC3C-34C1-E54B-B081-E9B82046A073}" destId="{AB3F75F9-DCC2-DD48-B751-2ACFE06A9199}" srcOrd="2" destOrd="0" parTransId="{3C8B094C-157C-8341-8559-499AB96D623A}" sibTransId="{1AC8E17C-8CE7-B649-AB47-3EEFF3EEAC76}"/>
    <dgm:cxn modelId="{21233503-A6E6-C74A-8E0D-5A3AAE1479EE}" type="presOf" srcId="{BEDD03D8-7168-7B4E-9F50-B585A211DE9E}" destId="{15DB6F49-D7A1-ED45-B297-CB0D0BBC46FF}" srcOrd="1" destOrd="0" presId="urn:microsoft.com/office/officeart/2005/8/layout/hierarchy3"/>
    <dgm:cxn modelId="{CD867FD4-1592-1446-9AB8-ED473AEBF145}" type="presOf" srcId="{18DE6AF9-D76C-434E-B6E7-39638936EC78}" destId="{4FED8D13-4B20-AE47-8723-482D6D494338}" srcOrd="1" destOrd="0" presId="urn:microsoft.com/office/officeart/2005/8/layout/hierarchy3"/>
    <dgm:cxn modelId="{22A67A77-5522-B148-A38E-1965B780FBBF}" type="presOf" srcId="{860BA88D-A44C-C64A-9DCC-04EDA89E0ADF}" destId="{F8537C4C-BA99-B34D-B8BB-5FD413F073A1}" srcOrd="0" destOrd="0" presId="urn:microsoft.com/office/officeart/2005/8/layout/hierarchy3"/>
    <dgm:cxn modelId="{AC0E96DF-CC43-FC46-A66B-0251D5B4C092}" type="presOf" srcId="{7E3163A8-D718-5D4C-A6A3-B50B12A52982}" destId="{5FD9346F-A266-7A44-9268-B1F613C5F481}" srcOrd="0" destOrd="0" presId="urn:microsoft.com/office/officeart/2005/8/layout/hierarchy3"/>
    <dgm:cxn modelId="{53649296-580B-2341-96FC-2A8D63D6F9A5}" srcId="{A05E0AEF-921E-BA4D-B4F0-7E073F80F997}" destId="{6DD6A9FE-9A4C-0445-8676-90B5C93C8601}" srcOrd="2" destOrd="0" parTransId="{5634970F-BE4C-C346-ACBB-6A9EE8C48CD0}" sibTransId="{1E92E1C3-5E4A-D844-BF35-FDFDA5685DB9}"/>
    <dgm:cxn modelId="{D9A2AC1C-6A86-3E48-A7AA-C150E3FDD73B}" srcId="{BEDD03D8-7168-7B4E-9F50-B585A211DE9E}" destId="{860BA88D-A44C-C64A-9DCC-04EDA89E0ADF}" srcOrd="2" destOrd="0" parTransId="{CBDA637E-5F58-F441-9913-3682C784E9B0}" sibTransId="{73DE484A-FF32-2644-ACF6-91D2E172F76A}"/>
    <dgm:cxn modelId="{003CF878-98DD-164C-93A9-0ED9D5CF3879}" srcId="{4AE7CC3C-34C1-E54B-B081-E9B82046A073}" destId="{D78EB7E7-E011-354C-AFC6-8D9607113E1B}" srcOrd="0" destOrd="0" parTransId="{1A4F990E-91F5-7F45-8578-E1CF1815D2B1}" sibTransId="{0466174A-757F-574E-A5BA-11BC7CD7AC78}"/>
    <dgm:cxn modelId="{DA8A3CFD-3733-824A-A055-A234CCE635B9}" srcId="{C35F8710-7791-0441-A15D-7793F1934962}" destId="{A05E0AEF-921E-BA4D-B4F0-7E073F80F997}" srcOrd="1" destOrd="0" parTransId="{19097F75-1EC6-0340-80E6-14A55F4B66C4}" sibTransId="{0D628120-C960-EC4F-A63A-49FDB8924763}"/>
    <dgm:cxn modelId="{4177DF95-45FD-9745-A83B-6DD07AD6A8A1}" type="presOf" srcId="{0890FDC2-3DBB-7246-A901-562DC68117A7}" destId="{7831217E-DBF7-0046-8530-35D4D0D9345B}" srcOrd="0" destOrd="0" presId="urn:microsoft.com/office/officeart/2005/8/layout/hierarchy3"/>
    <dgm:cxn modelId="{99BC1D47-29BE-EE44-AD2C-73824DA0EE6A}" srcId="{C35F8710-7791-0441-A15D-7793F1934962}" destId="{4AE7CC3C-34C1-E54B-B081-E9B82046A073}" srcOrd="0" destOrd="0" parTransId="{E9B3BBAB-763A-5748-8957-F3D39DD3E49E}" sibTransId="{ADC155B5-4E67-7145-A283-B633159ACBB7}"/>
    <dgm:cxn modelId="{044DAE23-7F20-8F4F-9C80-5F9A669D39AA}" type="presOf" srcId="{B444BA56-A779-5E40-B2A5-A7D0B470F704}" destId="{AB1EDEFE-5C28-A449-B9D3-DA4909726033}" srcOrd="0" destOrd="0" presId="urn:microsoft.com/office/officeart/2005/8/layout/hierarchy3"/>
    <dgm:cxn modelId="{8B6274FC-4347-0647-83BA-54AF4EB20931}" type="presOf" srcId="{60EFBA81-BC1F-F845-AE18-D9F4E56F7C62}" destId="{98AF4421-940E-E34E-AEC3-8F8F39437E44}" srcOrd="0" destOrd="0" presId="urn:microsoft.com/office/officeart/2005/8/layout/hierarchy3"/>
    <dgm:cxn modelId="{14DBDC53-0529-6842-9D6B-1DB6DD4FF1DE}" type="presOf" srcId="{B2DC2CDF-59C7-7946-9B45-5623D3D4104A}" destId="{DD7A503E-C319-0D47-B25A-F513285E5417}" srcOrd="0" destOrd="0" presId="urn:microsoft.com/office/officeart/2005/8/layout/hierarchy3"/>
    <dgm:cxn modelId="{E2838662-F7DA-1448-A643-B4C7293A123E}" type="presOf" srcId="{91022015-CF90-C746-85BC-277A1A1C01DF}" destId="{2F2D57CE-83CE-DA40-B95E-B31CC9D28486}" srcOrd="0" destOrd="0" presId="urn:microsoft.com/office/officeart/2005/8/layout/hierarchy3"/>
    <dgm:cxn modelId="{8D23B7F6-17F0-C449-8E98-542419A892C6}" srcId="{4AE7CC3C-34C1-E54B-B081-E9B82046A073}" destId="{7E3163A8-D718-5D4C-A6A3-B50B12A52982}" srcOrd="1" destOrd="0" parTransId="{A85AD893-B37E-1C49-83DB-E82FACE21211}" sibTransId="{D7C92D55-4ECD-184C-84E7-5369E1C81968}"/>
    <dgm:cxn modelId="{BF6B4FB9-E335-5343-9113-220C16CD9FD3}" type="presOf" srcId="{A9D0CCAB-84B1-2647-B7EC-EF6FB3F83739}" destId="{09FE1598-27C7-5343-B8E1-7CBD0F9B5172}" srcOrd="0" destOrd="0" presId="urn:microsoft.com/office/officeart/2005/8/layout/hierarchy3"/>
    <dgm:cxn modelId="{3A1D333B-8268-B04D-B72E-A4112F649C0D}" srcId="{4AE7CC3C-34C1-E54B-B081-E9B82046A073}" destId="{651FC215-9BF7-9F4C-9757-A871CEBC0FAC}" srcOrd="3" destOrd="0" parTransId="{3089A7D8-9C2C-CD4F-97AD-7B733896B2E9}" sibTransId="{4E5F197B-0416-884D-A60C-1FEC8D8ED6E0}"/>
    <dgm:cxn modelId="{8173031A-8017-3D4C-AE37-B55791E23E02}" srcId="{C35F8710-7791-0441-A15D-7793F1934962}" destId="{18DE6AF9-D76C-434E-B6E7-39638936EC78}" srcOrd="2" destOrd="0" parTransId="{47047A21-EFAD-4742-86C4-87EC20E0C6DC}" sibTransId="{FFFA109B-02BB-9644-A17B-D800875EBD23}"/>
    <dgm:cxn modelId="{7DF1D76D-5037-5B41-B863-56F67B36DB07}" type="presOf" srcId="{FBE03D3B-42A5-414D-9879-07FA8A5E9013}" destId="{E3C03E65-F864-D54A-AD14-0D8A94B86676}" srcOrd="0" destOrd="0" presId="urn:microsoft.com/office/officeart/2005/8/layout/hierarchy3"/>
    <dgm:cxn modelId="{482E4554-5D1B-1745-8179-E5C08DAB87D3}" type="presOf" srcId="{A85AD893-B37E-1C49-83DB-E82FACE21211}" destId="{0B3AF159-428C-9746-B197-E00C37BA3FE5}" srcOrd="0" destOrd="0" presId="urn:microsoft.com/office/officeart/2005/8/layout/hierarchy3"/>
    <dgm:cxn modelId="{89F0C5E1-4C48-A647-8DD8-E3D7DEF4B9C4}" type="presOf" srcId="{D78EB7E7-E011-354C-AFC6-8D9607113E1B}" destId="{CB74AB08-C5ED-DC49-8AAB-7291BB699E52}" srcOrd="0" destOrd="0" presId="urn:microsoft.com/office/officeart/2005/8/layout/hierarchy3"/>
    <dgm:cxn modelId="{1091B4A3-7AA8-084C-A994-C34E73F276FA}" srcId="{29ACA1F6-94E7-C64D-A0EC-D493CE122E46}" destId="{FE58CFE1-D5A4-E144-ADD2-E351FF2AF9D2}" srcOrd="0" destOrd="0" parTransId="{34DDCDAC-0544-F442-9E06-DD179488C3BA}" sibTransId="{9EAB9ED5-B586-BA4C-B02C-0D274209A723}"/>
    <dgm:cxn modelId="{483229CD-E76F-AF44-ACEC-77D21DB087E2}" type="presOf" srcId="{E046B0D4-72A0-8F45-B16C-6683861BE75D}" destId="{28F2ACD5-A3DC-3C42-B598-6EE2D0EA8E43}" srcOrd="0" destOrd="0" presId="urn:microsoft.com/office/officeart/2005/8/layout/hierarchy3"/>
    <dgm:cxn modelId="{E55FD47F-6AB9-B341-A5F6-A951A864B2C3}" srcId="{18DE6AF9-D76C-434E-B6E7-39638936EC78}" destId="{FBE03D3B-42A5-414D-9879-07FA8A5E9013}" srcOrd="0" destOrd="0" parTransId="{29D328CF-CBE0-F149-B171-93CD6A3C3D78}" sibTransId="{7B1AF68C-880A-3D4F-9B33-2D47FF974765}"/>
    <dgm:cxn modelId="{452AD418-EF33-4245-9285-0CD11930A592}" type="presOf" srcId="{A05E0AEF-921E-BA4D-B4F0-7E073F80F997}" destId="{825936F8-B84F-0641-8954-649A2455844C}" srcOrd="0" destOrd="0" presId="urn:microsoft.com/office/officeart/2005/8/layout/hierarchy3"/>
    <dgm:cxn modelId="{28B89F79-295B-2548-B327-B9DE3A0DB698}" srcId="{18DE6AF9-D76C-434E-B6E7-39638936EC78}" destId="{BF345A2E-076A-994F-A719-833300D8633E}" srcOrd="1" destOrd="0" parTransId="{A6A6C25E-79CA-5440-9287-2E5DEF2CBA74}" sibTransId="{14788AB9-EAFB-F747-AE72-426F9B0DB9DA}"/>
    <dgm:cxn modelId="{A0D7D69A-94D9-3F47-A353-0528F3A57677}" type="presOf" srcId="{C1B59ABB-E7BF-F840-AA30-937B3062DFD6}" destId="{3E1FDB81-8ABF-AF40-BF3A-47AC3C302E89}" srcOrd="0" destOrd="0" presId="urn:microsoft.com/office/officeart/2005/8/layout/hierarchy3"/>
    <dgm:cxn modelId="{3828884A-0295-F643-9AEE-84C68705E29D}" type="presOf" srcId="{29ACA1F6-94E7-C64D-A0EC-D493CE122E46}" destId="{76705EEE-792E-7641-8A3D-D133949228DB}" srcOrd="1" destOrd="0" presId="urn:microsoft.com/office/officeart/2005/8/layout/hierarchy3"/>
    <dgm:cxn modelId="{398EADF0-FCCC-4841-AC76-B80312065943}" type="presOf" srcId="{29ACA1F6-94E7-C64D-A0EC-D493CE122E46}" destId="{6B085148-1D6D-C74D-8848-FED3386DAE33}" srcOrd="0" destOrd="0" presId="urn:microsoft.com/office/officeart/2005/8/layout/hierarchy3"/>
    <dgm:cxn modelId="{B2E728E8-77B9-8740-929F-C10A1DD2F8F0}" type="presOf" srcId="{1A4F990E-91F5-7F45-8578-E1CF1815D2B1}" destId="{8E37F248-59E8-5F4F-8EC0-C447D804822D}" srcOrd="0" destOrd="0" presId="urn:microsoft.com/office/officeart/2005/8/layout/hierarchy3"/>
    <dgm:cxn modelId="{80699909-97C7-B943-9E4E-EA60F253C9E3}" type="presOf" srcId="{A05E0AEF-921E-BA4D-B4F0-7E073F80F997}" destId="{D968BBB2-D392-334A-B845-5C2DCB4C6814}" srcOrd="1" destOrd="0" presId="urn:microsoft.com/office/officeart/2005/8/layout/hierarchy3"/>
    <dgm:cxn modelId="{8E573766-B896-5148-9E0B-A73BA7E7AB89}" type="presOf" srcId="{BEDD03D8-7168-7B4E-9F50-B585A211DE9E}" destId="{7B67E5EC-F1A8-F54D-89F0-41F863E9D2E2}" srcOrd="0" destOrd="0" presId="urn:microsoft.com/office/officeart/2005/8/layout/hierarchy3"/>
    <dgm:cxn modelId="{21879435-219A-E84D-A970-CDB9DC70169A}" type="presOf" srcId="{6DD6A9FE-9A4C-0445-8676-90B5C93C8601}" destId="{043932D0-279D-B64E-8FA0-C9D57BD0F488}" srcOrd="0" destOrd="0" presId="urn:microsoft.com/office/officeart/2005/8/layout/hierarchy3"/>
    <dgm:cxn modelId="{C9D4D071-8B0C-2548-A0A5-6EA89FE962D7}" type="presOf" srcId="{0E0690C1-7A6D-5343-A3F7-70B277E463F0}" destId="{6DED3575-4117-8C47-A265-71894AB7175E}" srcOrd="0" destOrd="0" presId="urn:microsoft.com/office/officeart/2005/8/layout/hierarchy3"/>
    <dgm:cxn modelId="{8426B299-CA66-D745-ABD9-C4248B28A3B9}" type="presOf" srcId="{29D328CF-CBE0-F149-B171-93CD6A3C3D78}" destId="{B4E1A1D0-A1CD-0344-9527-BAD4D9EFCB11}" srcOrd="0" destOrd="0" presId="urn:microsoft.com/office/officeart/2005/8/layout/hierarchy3"/>
    <dgm:cxn modelId="{F7A8C88F-C22A-7E4D-A116-6CE1AB2DE190}" srcId="{29ACA1F6-94E7-C64D-A0EC-D493CE122E46}" destId="{18EDD72B-1915-A941-85B8-6971E89F70B6}" srcOrd="2" destOrd="0" parTransId="{523A7819-7563-1143-998C-0C5AD9A87C6B}" sibTransId="{67B42531-01C4-784F-B830-CE0FB3044B17}"/>
    <dgm:cxn modelId="{F91CE596-2BB0-C042-92BF-24C6D0C56A6D}" type="presOf" srcId="{F6ED9914-CC94-DA46-A9C7-ED19306B2BDA}" destId="{A9EC1C8F-02E7-334A-8819-041AF3A47AF4}" srcOrd="0" destOrd="0" presId="urn:microsoft.com/office/officeart/2005/8/layout/hierarchy3"/>
    <dgm:cxn modelId="{C157CFF5-7EAA-BA4F-80B7-BF7E6EAAE667}" type="presOf" srcId="{ADD94A69-4B60-9E40-8B02-429B5E3362FE}" destId="{5229B70F-D377-0E4B-BE3D-9E770D49DE75}" srcOrd="0" destOrd="0" presId="urn:microsoft.com/office/officeart/2005/8/layout/hierarchy3"/>
    <dgm:cxn modelId="{A8C62922-25E8-C945-8FC7-A756A39BD0EB}" srcId="{C35F8710-7791-0441-A15D-7793F1934962}" destId="{29ACA1F6-94E7-C64D-A0EC-D493CE122E46}" srcOrd="4" destOrd="0" parTransId="{B4A66961-7C5D-1149-98E3-E5D6A7AD8DAC}" sibTransId="{00C9A1B4-B33C-C749-92EC-0FFCB60ABDFF}"/>
    <dgm:cxn modelId="{1C7E5913-097E-DB40-99EE-C7F801B955B3}" srcId="{29ACA1F6-94E7-C64D-A0EC-D493CE122E46}" destId="{B444BA56-A779-5E40-B2A5-A7D0B470F704}" srcOrd="1" destOrd="0" parTransId="{3864F4FF-1986-1A42-B35B-C732811351D3}" sibTransId="{035E32C7-AC8B-FD40-8FDA-A393B5330FE9}"/>
    <dgm:cxn modelId="{5609DF42-B826-0A46-9F1B-9A540AE40063}" type="presOf" srcId="{18DE6AF9-D76C-434E-B6E7-39638936EC78}" destId="{44ADCC90-E222-744D-94D1-BD12CEA4F9A2}" srcOrd="0" destOrd="0" presId="urn:microsoft.com/office/officeart/2005/8/layout/hierarchy3"/>
    <dgm:cxn modelId="{C0C56B03-87F8-7A46-B0B6-7B32BBEA3120}" type="presOf" srcId="{3089A7D8-9C2C-CD4F-97AD-7B733896B2E9}" destId="{E18484CE-540A-A44B-AD05-BAB1CECE716D}" srcOrd="0" destOrd="0" presId="urn:microsoft.com/office/officeart/2005/8/layout/hierarchy3"/>
    <dgm:cxn modelId="{1EC1E49D-E544-A643-9C08-79734F399715}" srcId="{A05E0AEF-921E-BA4D-B4F0-7E073F80F997}" destId="{60EFBA81-BC1F-F845-AE18-D9F4E56F7C62}" srcOrd="3" destOrd="0" parTransId="{0E0690C1-7A6D-5343-A3F7-70B277E463F0}" sibTransId="{CD131D29-12E2-5C4F-810C-F0E9961A2A43}"/>
    <dgm:cxn modelId="{BDFC124D-87BC-EE43-B556-FE390E79D5AC}" type="presOf" srcId="{3C8B094C-157C-8341-8559-499AB96D623A}" destId="{F8D3B1F1-3A3A-FA47-AA18-FA5CE18CEBFD}" srcOrd="0" destOrd="0" presId="urn:microsoft.com/office/officeart/2005/8/layout/hierarchy3"/>
    <dgm:cxn modelId="{1254EFD8-2483-114B-AC62-0DEEC20305AC}" type="presOf" srcId="{CBDA637E-5F58-F441-9913-3682C784E9B0}" destId="{3090B291-B8F1-6C41-8C53-49B591B73222}" srcOrd="0" destOrd="0" presId="urn:microsoft.com/office/officeart/2005/8/layout/hierarchy3"/>
    <dgm:cxn modelId="{65A4B9D5-176B-194F-B802-F9052AC571D2}" type="presOf" srcId="{FE58CFE1-D5A4-E144-ADD2-E351FF2AF9D2}" destId="{F8BFB2D1-9B27-C549-8905-244916B7EEF9}" srcOrd="0" destOrd="0" presId="urn:microsoft.com/office/officeart/2005/8/layout/hierarchy3"/>
    <dgm:cxn modelId="{CD95BA38-2FE1-5E48-ACC0-02021866E149}" type="presOf" srcId="{4AE7CC3C-34C1-E54B-B081-E9B82046A073}" destId="{FD6E4809-9088-3449-BDB5-AB9F54F60802}" srcOrd="1" destOrd="0" presId="urn:microsoft.com/office/officeart/2005/8/layout/hierarchy3"/>
    <dgm:cxn modelId="{3DCC80EF-06F5-9945-90BD-530315D31172}" type="presOf" srcId="{A6A6C25E-79CA-5440-9287-2E5DEF2CBA74}" destId="{32246EE4-80FC-2F4F-AB4C-21F72F668067}" srcOrd="0" destOrd="0" presId="urn:microsoft.com/office/officeart/2005/8/layout/hierarchy3"/>
    <dgm:cxn modelId="{9E8C3E5B-5A8C-E144-8149-15A528B72594}" type="presOf" srcId="{651FC215-9BF7-9F4C-9757-A871CEBC0FAC}" destId="{6053F666-CDDC-FF4D-9982-7DF99583729F}" srcOrd="0" destOrd="0" presId="urn:microsoft.com/office/officeart/2005/8/layout/hierarchy3"/>
    <dgm:cxn modelId="{303C30C0-F5F3-0643-B249-CAEAD13772B2}" type="presOf" srcId="{BF345A2E-076A-994F-A719-833300D8633E}" destId="{AAF56AB8-7444-A541-B3EB-1AB031C77156}" srcOrd="0" destOrd="0" presId="urn:microsoft.com/office/officeart/2005/8/layout/hierarchy3"/>
    <dgm:cxn modelId="{851EA959-5A93-994C-87ED-4D5BCA65EE0B}" type="presOf" srcId="{C35F8710-7791-0441-A15D-7793F1934962}" destId="{4555067C-3A79-2D43-8DAD-DC33D4B177AE}" srcOrd="0" destOrd="0" presId="urn:microsoft.com/office/officeart/2005/8/layout/hierarchy3"/>
    <dgm:cxn modelId="{BFAE3E0B-9E64-D743-B1A6-E9EA75D399AC}" srcId="{A05E0AEF-921E-BA4D-B4F0-7E073F80F997}" destId="{A9D0CCAB-84B1-2647-B7EC-EF6FB3F83739}" srcOrd="1" destOrd="0" parTransId="{F6ED9914-CC94-DA46-A9C7-ED19306B2BDA}" sibTransId="{5B2FBF0F-D3B6-BC42-8B5F-EC16C71D59FE}"/>
    <dgm:cxn modelId="{F61FEEEA-D68A-674E-AF3E-A28ED43E9156}" type="presOf" srcId="{742EEAB1-E5D9-4B4F-9009-A91CAAE7B29E}" destId="{4559D19A-4F29-A84A-BEF5-AF351C65CB48}" srcOrd="0" destOrd="0" presId="urn:microsoft.com/office/officeart/2005/8/layout/hierarchy3"/>
    <dgm:cxn modelId="{6F8A9622-8CC9-3C48-B99C-F3C7DC8EDAA1}" type="presOf" srcId="{002D74CC-3F28-F34D-A8FF-26B81B86DFD3}" destId="{438F176B-B9E7-4345-8F20-579A18B05C6F}" srcOrd="0" destOrd="0" presId="urn:microsoft.com/office/officeart/2005/8/layout/hierarchy3"/>
    <dgm:cxn modelId="{1630E795-7783-3C4C-AC8A-EFCC53400DD3}" srcId="{4AE7CC3C-34C1-E54B-B081-E9B82046A073}" destId="{91022015-CF90-C746-85BC-277A1A1C01DF}" srcOrd="4" destOrd="0" parTransId="{C6F7AF56-0665-1E45-AC20-2D75A2FE0292}" sibTransId="{92C10F30-785F-DE44-B197-B4D8D1139C70}"/>
    <dgm:cxn modelId="{00A3CFC7-DFE9-9F45-9247-1256FEC1D452}" srcId="{BEDD03D8-7168-7B4E-9F50-B585A211DE9E}" destId="{002D74CC-3F28-F34D-A8FF-26B81B86DFD3}" srcOrd="0" destOrd="0" parTransId="{0890FDC2-3DBB-7246-A901-562DC68117A7}" sibTransId="{CCC2758D-A522-D64E-884F-C156709E10DB}"/>
    <dgm:cxn modelId="{D8A11340-317E-1D49-BD55-7BB1D8264E07}" type="presOf" srcId="{AB3F75F9-DCC2-DD48-B751-2ACFE06A9199}" destId="{8BB61AEB-DEDC-F84E-8982-A5E7B6420FDF}" srcOrd="0" destOrd="0" presId="urn:microsoft.com/office/officeart/2005/8/layout/hierarchy3"/>
    <dgm:cxn modelId="{D8BDAC33-05F9-7F46-BF08-48DBA11F7AE4}" type="presOf" srcId="{3864F4FF-1986-1A42-B35B-C732811351D3}" destId="{EB87802B-1507-1341-9E51-D846B4B8F744}" srcOrd="0" destOrd="0" presId="urn:microsoft.com/office/officeart/2005/8/layout/hierarchy3"/>
    <dgm:cxn modelId="{8E649CDF-4F83-B54D-8C20-BB7FF5C16B2B}" type="presOf" srcId="{C6F7AF56-0665-1E45-AC20-2D75A2FE0292}" destId="{3DCCE6C9-8BBC-CF44-91C0-C1F0E94A633B}" srcOrd="0" destOrd="0" presId="urn:microsoft.com/office/officeart/2005/8/layout/hierarchy3"/>
    <dgm:cxn modelId="{08A4F9A4-0430-7942-A55B-17E8A165F38B}" srcId="{BEDD03D8-7168-7B4E-9F50-B585A211DE9E}" destId="{ADD94A69-4B60-9E40-8B02-429B5E3362FE}" srcOrd="1" destOrd="0" parTransId="{742EEAB1-E5D9-4B4F-9009-A91CAAE7B29E}" sibTransId="{F3E70D3B-DAA4-B247-ACD1-9435A817B37B}"/>
    <dgm:cxn modelId="{987C40CF-F0CE-B748-AE81-894E566EC895}" srcId="{18DE6AF9-D76C-434E-B6E7-39638936EC78}" destId="{C1B59ABB-E7BF-F840-AA30-937B3062DFD6}" srcOrd="2" destOrd="0" parTransId="{D8CBBC28-D30E-2A49-AF1A-E1B0D5E890DF}" sibTransId="{E7D155E8-664F-5448-8913-A26C15076C39}"/>
    <dgm:cxn modelId="{39B60546-E06C-C646-BA77-61B816478181}" type="presOf" srcId="{523A7819-7563-1143-998C-0C5AD9A87C6B}" destId="{A1AA5229-FC02-AF41-8522-867708BA3D3B}" srcOrd="0" destOrd="0" presId="urn:microsoft.com/office/officeart/2005/8/layout/hierarchy3"/>
    <dgm:cxn modelId="{9DF6D292-6A4F-9A4F-A415-97D7E603D3CD}" type="presOf" srcId="{34DDCDAC-0544-F442-9E06-DD179488C3BA}" destId="{E3D45A0D-64A8-2149-AACB-8E1ED290A42F}" srcOrd="0" destOrd="0" presId="urn:microsoft.com/office/officeart/2005/8/layout/hierarchy3"/>
    <dgm:cxn modelId="{48D6A3A2-9CAD-0841-809D-0FD076294BEC}" srcId="{A05E0AEF-921E-BA4D-B4F0-7E073F80F997}" destId="{B2DC2CDF-59C7-7946-9B45-5623D3D4104A}" srcOrd="0" destOrd="0" parTransId="{E046B0D4-72A0-8F45-B16C-6683861BE75D}" sibTransId="{9795F930-B212-0741-B1F6-B2E3C6EB0267}"/>
    <dgm:cxn modelId="{B289DF48-B9A8-D24C-A640-990FB8C89091}" type="presOf" srcId="{D8CBBC28-D30E-2A49-AF1A-E1B0D5E890DF}" destId="{31605058-E85D-C44D-B9C3-0390DCEE5D56}" srcOrd="0" destOrd="0" presId="urn:microsoft.com/office/officeart/2005/8/layout/hierarchy3"/>
    <dgm:cxn modelId="{4CC91AA7-4F2A-534D-9710-E7AFE671FFE5}" type="presOf" srcId="{4AE7CC3C-34C1-E54B-B081-E9B82046A073}" destId="{52665F1F-9F19-9B46-BFB9-4988D85941F6}" srcOrd="0" destOrd="0" presId="urn:microsoft.com/office/officeart/2005/8/layout/hierarchy3"/>
    <dgm:cxn modelId="{78ABBEF5-96D2-3841-8C8A-D44083E87085}" type="presOf" srcId="{5634970F-BE4C-C346-ACBB-6A9EE8C48CD0}" destId="{8498CB37-5801-1B4D-864B-DF4DC02F93DD}" srcOrd="0" destOrd="0" presId="urn:microsoft.com/office/officeart/2005/8/layout/hierarchy3"/>
    <dgm:cxn modelId="{9ADFF17C-6E0D-3146-8C80-C5F09385E334}" type="presOf" srcId="{18EDD72B-1915-A941-85B8-6971E89F70B6}" destId="{D7ECA04C-B419-084D-A85D-18599B6D60B3}" srcOrd="0" destOrd="0" presId="urn:microsoft.com/office/officeart/2005/8/layout/hierarchy3"/>
    <dgm:cxn modelId="{D9F5EB8B-4668-874E-885A-623AEDB3A6B9}" type="presParOf" srcId="{4555067C-3A79-2D43-8DAD-DC33D4B177AE}" destId="{2FF1D916-E7F2-D447-9A4C-C245C21180E3}" srcOrd="0" destOrd="0" presId="urn:microsoft.com/office/officeart/2005/8/layout/hierarchy3"/>
    <dgm:cxn modelId="{378BF691-EE80-E449-9CF0-D6F509ED8709}" type="presParOf" srcId="{2FF1D916-E7F2-D447-9A4C-C245C21180E3}" destId="{ADCB339F-751B-1A4A-86F4-0DCE9D752F96}" srcOrd="0" destOrd="0" presId="urn:microsoft.com/office/officeart/2005/8/layout/hierarchy3"/>
    <dgm:cxn modelId="{BD381A72-E1D6-AC49-938A-33D2B1C49B91}" type="presParOf" srcId="{ADCB339F-751B-1A4A-86F4-0DCE9D752F96}" destId="{52665F1F-9F19-9B46-BFB9-4988D85941F6}" srcOrd="0" destOrd="0" presId="urn:microsoft.com/office/officeart/2005/8/layout/hierarchy3"/>
    <dgm:cxn modelId="{7BC827D2-FBF8-5F43-9164-C7A368F0B3A3}" type="presParOf" srcId="{ADCB339F-751B-1A4A-86F4-0DCE9D752F96}" destId="{FD6E4809-9088-3449-BDB5-AB9F54F60802}" srcOrd="1" destOrd="0" presId="urn:microsoft.com/office/officeart/2005/8/layout/hierarchy3"/>
    <dgm:cxn modelId="{90C56AC0-5C49-514A-A445-224DF1E25717}" type="presParOf" srcId="{2FF1D916-E7F2-D447-9A4C-C245C21180E3}" destId="{8145CBD8-479F-A247-9225-889891FB9DFB}" srcOrd="1" destOrd="0" presId="urn:microsoft.com/office/officeart/2005/8/layout/hierarchy3"/>
    <dgm:cxn modelId="{E079E742-4503-A744-8549-F721B55A3CE2}" type="presParOf" srcId="{8145CBD8-479F-A247-9225-889891FB9DFB}" destId="{8E37F248-59E8-5F4F-8EC0-C447D804822D}" srcOrd="0" destOrd="0" presId="urn:microsoft.com/office/officeart/2005/8/layout/hierarchy3"/>
    <dgm:cxn modelId="{E0F42844-975A-764E-BEAD-A1B4995A5140}" type="presParOf" srcId="{8145CBD8-479F-A247-9225-889891FB9DFB}" destId="{CB74AB08-C5ED-DC49-8AAB-7291BB699E52}" srcOrd="1" destOrd="0" presId="urn:microsoft.com/office/officeart/2005/8/layout/hierarchy3"/>
    <dgm:cxn modelId="{0B4D3C84-07FA-C649-8E5F-9EA6E32DD82E}" type="presParOf" srcId="{8145CBD8-479F-A247-9225-889891FB9DFB}" destId="{0B3AF159-428C-9746-B197-E00C37BA3FE5}" srcOrd="2" destOrd="0" presId="urn:microsoft.com/office/officeart/2005/8/layout/hierarchy3"/>
    <dgm:cxn modelId="{2A7D113C-A6E7-D146-A374-58C78E1FB97A}" type="presParOf" srcId="{8145CBD8-479F-A247-9225-889891FB9DFB}" destId="{5FD9346F-A266-7A44-9268-B1F613C5F481}" srcOrd="3" destOrd="0" presId="urn:microsoft.com/office/officeart/2005/8/layout/hierarchy3"/>
    <dgm:cxn modelId="{719867BC-A215-AC42-BEB0-7FAA3FA321AA}" type="presParOf" srcId="{8145CBD8-479F-A247-9225-889891FB9DFB}" destId="{F8D3B1F1-3A3A-FA47-AA18-FA5CE18CEBFD}" srcOrd="4" destOrd="0" presId="urn:microsoft.com/office/officeart/2005/8/layout/hierarchy3"/>
    <dgm:cxn modelId="{9D3560D8-4E2B-1844-9436-5139636283C7}" type="presParOf" srcId="{8145CBD8-479F-A247-9225-889891FB9DFB}" destId="{8BB61AEB-DEDC-F84E-8982-A5E7B6420FDF}" srcOrd="5" destOrd="0" presId="urn:microsoft.com/office/officeart/2005/8/layout/hierarchy3"/>
    <dgm:cxn modelId="{C489EBEA-A1D5-A443-8B64-19BD2BFA18D4}" type="presParOf" srcId="{8145CBD8-479F-A247-9225-889891FB9DFB}" destId="{E18484CE-540A-A44B-AD05-BAB1CECE716D}" srcOrd="6" destOrd="0" presId="urn:microsoft.com/office/officeart/2005/8/layout/hierarchy3"/>
    <dgm:cxn modelId="{5E9C13BA-AD6B-2F44-BF6E-4BB1E26677CE}" type="presParOf" srcId="{8145CBD8-479F-A247-9225-889891FB9DFB}" destId="{6053F666-CDDC-FF4D-9982-7DF99583729F}" srcOrd="7" destOrd="0" presId="urn:microsoft.com/office/officeart/2005/8/layout/hierarchy3"/>
    <dgm:cxn modelId="{3D1ADDBB-A2E6-2B44-9E59-4E632248C4FA}" type="presParOf" srcId="{8145CBD8-479F-A247-9225-889891FB9DFB}" destId="{3DCCE6C9-8BBC-CF44-91C0-C1F0E94A633B}" srcOrd="8" destOrd="0" presId="urn:microsoft.com/office/officeart/2005/8/layout/hierarchy3"/>
    <dgm:cxn modelId="{9409CD41-26DB-594F-89C4-6A833116F2CF}" type="presParOf" srcId="{8145CBD8-479F-A247-9225-889891FB9DFB}" destId="{2F2D57CE-83CE-DA40-B95E-B31CC9D28486}" srcOrd="9" destOrd="0" presId="urn:microsoft.com/office/officeart/2005/8/layout/hierarchy3"/>
    <dgm:cxn modelId="{14278E62-E976-6840-8BF3-E221FDDE24B8}" type="presParOf" srcId="{4555067C-3A79-2D43-8DAD-DC33D4B177AE}" destId="{F91319F6-C8F8-8E45-B31D-07DA1C4BA7D3}" srcOrd="1" destOrd="0" presId="urn:microsoft.com/office/officeart/2005/8/layout/hierarchy3"/>
    <dgm:cxn modelId="{050AC2FD-4E60-5841-B5B3-730240A3AE77}" type="presParOf" srcId="{F91319F6-C8F8-8E45-B31D-07DA1C4BA7D3}" destId="{A60E3CD8-31D1-8447-864C-5DFF1D3BCBE6}" srcOrd="0" destOrd="0" presId="urn:microsoft.com/office/officeart/2005/8/layout/hierarchy3"/>
    <dgm:cxn modelId="{A6F2193D-E921-9242-9D29-222DEFE0EF11}" type="presParOf" srcId="{A60E3CD8-31D1-8447-864C-5DFF1D3BCBE6}" destId="{825936F8-B84F-0641-8954-649A2455844C}" srcOrd="0" destOrd="0" presId="urn:microsoft.com/office/officeart/2005/8/layout/hierarchy3"/>
    <dgm:cxn modelId="{606BA414-51DA-6F43-A25E-C7E040B14399}" type="presParOf" srcId="{A60E3CD8-31D1-8447-864C-5DFF1D3BCBE6}" destId="{D968BBB2-D392-334A-B845-5C2DCB4C6814}" srcOrd="1" destOrd="0" presId="urn:microsoft.com/office/officeart/2005/8/layout/hierarchy3"/>
    <dgm:cxn modelId="{5246A772-DC70-A04F-B14F-9B30EFF9847E}" type="presParOf" srcId="{F91319F6-C8F8-8E45-B31D-07DA1C4BA7D3}" destId="{1D95C7E1-1D91-D749-A63F-788134D12683}" srcOrd="1" destOrd="0" presId="urn:microsoft.com/office/officeart/2005/8/layout/hierarchy3"/>
    <dgm:cxn modelId="{15A37D75-1830-414E-9DDE-18BE6A87F63C}" type="presParOf" srcId="{1D95C7E1-1D91-D749-A63F-788134D12683}" destId="{28F2ACD5-A3DC-3C42-B598-6EE2D0EA8E43}" srcOrd="0" destOrd="0" presId="urn:microsoft.com/office/officeart/2005/8/layout/hierarchy3"/>
    <dgm:cxn modelId="{61FE7812-88B8-AD43-AD4E-BA7AA4921C3C}" type="presParOf" srcId="{1D95C7E1-1D91-D749-A63F-788134D12683}" destId="{DD7A503E-C319-0D47-B25A-F513285E5417}" srcOrd="1" destOrd="0" presId="urn:microsoft.com/office/officeart/2005/8/layout/hierarchy3"/>
    <dgm:cxn modelId="{AF093841-EC2A-8940-9D8B-D002F44AA107}" type="presParOf" srcId="{1D95C7E1-1D91-D749-A63F-788134D12683}" destId="{A9EC1C8F-02E7-334A-8819-041AF3A47AF4}" srcOrd="2" destOrd="0" presId="urn:microsoft.com/office/officeart/2005/8/layout/hierarchy3"/>
    <dgm:cxn modelId="{BE338BC6-681B-6D49-ACEF-30D5EE307C95}" type="presParOf" srcId="{1D95C7E1-1D91-D749-A63F-788134D12683}" destId="{09FE1598-27C7-5343-B8E1-7CBD0F9B5172}" srcOrd="3" destOrd="0" presId="urn:microsoft.com/office/officeart/2005/8/layout/hierarchy3"/>
    <dgm:cxn modelId="{B7C79465-0ADF-B34B-8CCB-C6BD713403BE}" type="presParOf" srcId="{1D95C7E1-1D91-D749-A63F-788134D12683}" destId="{8498CB37-5801-1B4D-864B-DF4DC02F93DD}" srcOrd="4" destOrd="0" presId="urn:microsoft.com/office/officeart/2005/8/layout/hierarchy3"/>
    <dgm:cxn modelId="{E67EBD36-8556-7C44-A3CF-D1B519C14201}" type="presParOf" srcId="{1D95C7E1-1D91-D749-A63F-788134D12683}" destId="{043932D0-279D-B64E-8FA0-C9D57BD0F488}" srcOrd="5" destOrd="0" presId="urn:microsoft.com/office/officeart/2005/8/layout/hierarchy3"/>
    <dgm:cxn modelId="{01E5F6F6-F9C2-CE43-9FF4-365CF69E3397}" type="presParOf" srcId="{1D95C7E1-1D91-D749-A63F-788134D12683}" destId="{6DED3575-4117-8C47-A265-71894AB7175E}" srcOrd="6" destOrd="0" presId="urn:microsoft.com/office/officeart/2005/8/layout/hierarchy3"/>
    <dgm:cxn modelId="{DB5EB1BB-87E4-5041-A7C4-42190BB651D5}" type="presParOf" srcId="{1D95C7E1-1D91-D749-A63F-788134D12683}" destId="{98AF4421-940E-E34E-AEC3-8F8F39437E44}" srcOrd="7" destOrd="0" presId="urn:microsoft.com/office/officeart/2005/8/layout/hierarchy3"/>
    <dgm:cxn modelId="{8D9B7B78-1670-824F-B912-189443EA33F8}" type="presParOf" srcId="{4555067C-3A79-2D43-8DAD-DC33D4B177AE}" destId="{E60E999B-AC2A-4D4B-881A-C5928C2DDA09}" srcOrd="2" destOrd="0" presId="urn:microsoft.com/office/officeart/2005/8/layout/hierarchy3"/>
    <dgm:cxn modelId="{1F288DA7-8C31-714F-B335-C118EF66C54E}" type="presParOf" srcId="{E60E999B-AC2A-4D4B-881A-C5928C2DDA09}" destId="{5876206D-D530-3645-999B-EE71F8C7BCD9}" srcOrd="0" destOrd="0" presId="urn:microsoft.com/office/officeart/2005/8/layout/hierarchy3"/>
    <dgm:cxn modelId="{059C8A9C-C1D2-964B-97CE-C67CC367CD68}" type="presParOf" srcId="{5876206D-D530-3645-999B-EE71F8C7BCD9}" destId="{44ADCC90-E222-744D-94D1-BD12CEA4F9A2}" srcOrd="0" destOrd="0" presId="urn:microsoft.com/office/officeart/2005/8/layout/hierarchy3"/>
    <dgm:cxn modelId="{C14ADA89-4770-604F-AFF6-1EC12CD55B71}" type="presParOf" srcId="{5876206D-D530-3645-999B-EE71F8C7BCD9}" destId="{4FED8D13-4B20-AE47-8723-482D6D494338}" srcOrd="1" destOrd="0" presId="urn:microsoft.com/office/officeart/2005/8/layout/hierarchy3"/>
    <dgm:cxn modelId="{7CEEDDD5-9DD3-C547-A0B2-5D9898D6AB6D}" type="presParOf" srcId="{E60E999B-AC2A-4D4B-881A-C5928C2DDA09}" destId="{A636372C-D777-F04D-85CC-666BA91DF1C4}" srcOrd="1" destOrd="0" presId="urn:microsoft.com/office/officeart/2005/8/layout/hierarchy3"/>
    <dgm:cxn modelId="{901628E2-9582-9649-89D7-69EE76C707BE}" type="presParOf" srcId="{A636372C-D777-F04D-85CC-666BA91DF1C4}" destId="{B4E1A1D0-A1CD-0344-9527-BAD4D9EFCB11}" srcOrd="0" destOrd="0" presId="urn:microsoft.com/office/officeart/2005/8/layout/hierarchy3"/>
    <dgm:cxn modelId="{99434F03-84A2-9B41-A42E-3307AC4FD5E5}" type="presParOf" srcId="{A636372C-D777-F04D-85CC-666BA91DF1C4}" destId="{E3C03E65-F864-D54A-AD14-0D8A94B86676}" srcOrd="1" destOrd="0" presId="urn:microsoft.com/office/officeart/2005/8/layout/hierarchy3"/>
    <dgm:cxn modelId="{6E01A1BA-ACBB-0B4F-8274-9DE163D25858}" type="presParOf" srcId="{A636372C-D777-F04D-85CC-666BA91DF1C4}" destId="{32246EE4-80FC-2F4F-AB4C-21F72F668067}" srcOrd="2" destOrd="0" presId="urn:microsoft.com/office/officeart/2005/8/layout/hierarchy3"/>
    <dgm:cxn modelId="{3F89BE3E-28C9-5B47-BB38-CBFF2529A978}" type="presParOf" srcId="{A636372C-D777-F04D-85CC-666BA91DF1C4}" destId="{AAF56AB8-7444-A541-B3EB-1AB031C77156}" srcOrd="3" destOrd="0" presId="urn:microsoft.com/office/officeart/2005/8/layout/hierarchy3"/>
    <dgm:cxn modelId="{D996B9F0-6E27-3C45-B6C4-0C5F83817920}" type="presParOf" srcId="{A636372C-D777-F04D-85CC-666BA91DF1C4}" destId="{31605058-E85D-C44D-B9C3-0390DCEE5D56}" srcOrd="4" destOrd="0" presId="urn:microsoft.com/office/officeart/2005/8/layout/hierarchy3"/>
    <dgm:cxn modelId="{6EECCDE6-2803-1E44-A191-8A42989DE4C9}" type="presParOf" srcId="{A636372C-D777-F04D-85CC-666BA91DF1C4}" destId="{3E1FDB81-8ABF-AF40-BF3A-47AC3C302E89}" srcOrd="5" destOrd="0" presId="urn:microsoft.com/office/officeart/2005/8/layout/hierarchy3"/>
    <dgm:cxn modelId="{A2A4179B-2E48-004A-AE1B-A6BC33C10E00}" type="presParOf" srcId="{4555067C-3A79-2D43-8DAD-DC33D4B177AE}" destId="{668ACF3E-1F47-8741-AA1A-2752BFE74460}" srcOrd="3" destOrd="0" presId="urn:microsoft.com/office/officeart/2005/8/layout/hierarchy3"/>
    <dgm:cxn modelId="{8D5114AF-5BC1-E44F-83F2-8D8735190C2E}" type="presParOf" srcId="{668ACF3E-1F47-8741-AA1A-2752BFE74460}" destId="{0A8A2F3B-27DB-DE42-A884-30E302351EA0}" srcOrd="0" destOrd="0" presId="urn:microsoft.com/office/officeart/2005/8/layout/hierarchy3"/>
    <dgm:cxn modelId="{80E4E04B-2A7B-2341-95D5-B171D8F91EA2}" type="presParOf" srcId="{0A8A2F3B-27DB-DE42-A884-30E302351EA0}" destId="{7B67E5EC-F1A8-F54D-89F0-41F863E9D2E2}" srcOrd="0" destOrd="0" presId="urn:microsoft.com/office/officeart/2005/8/layout/hierarchy3"/>
    <dgm:cxn modelId="{F34AA9F6-8459-4647-8E4A-C5DF6AE21607}" type="presParOf" srcId="{0A8A2F3B-27DB-DE42-A884-30E302351EA0}" destId="{15DB6F49-D7A1-ED45-B297-CB0D0BBC46FF}" srcOrd="1" destOrd="0" presId="urn:microsoft.com/office/officeart/2005/8/layout/hierarchy3"/>
    <dgm:cxn modelId="{6AA629FC-849C-AC49-A2D7-9C088A12F480}" type="presParOf" srcId="{668ACF3E-1F47-8741-AA1A-2752BFE74460}" destId="{2AC2269C-AB3D-EB4A-8EA3-1C7CCEA7E309}" srcOrd="1" destOrd="0" presId="urn:microsoft.com/office/officeart/2005/8/layout/hierarchy3"/>
    <dgm:cxn modelId="{A64D7C10-31A2-224C-8CBD-49FDE950B9D2}" type="presParOf" srcId="{2AC2269C-AB3D-EB4A-8EA3-1C7CCEA7E309}" destId="{7831217E-DBF7-0046-8530-35D4D0D9345B}" srcOrd="0" destOrd="0" presId="urn:microsoft.com/office/officeart/2005/8/layout/hierarchy3"/>
    <dgm:cxn modelId="{C3125B56-F601-D14F-ADE3-5EA9D51F9F93}" type="presParOf" srcId="{2AC2269C-AB3D-EB4A-8EA3-1C7CCEA7E309}" destId="{438F176B-B9E7-4345-8F20-579A18B05C6F}" srcOrd="1" destOrd="0" presId="urn:microsoft.com/office/officeart/2005/8/layout/hierarchy3"/>
    <dgm:cxn modelId="{B729E4CB-1B38-F140-B0D0-CBC1FE50B3E8}" type="presParOf" srcId="{2AC2269C-AB3D-EB4A-8EA3-1C7CCEA7E309}" destId="{4559D19A-4F29-A84A-BEF5-AF351C65CB48}" srcOrd="2" destOrd="0" presId="urn:microsoft.com/office/officeart/2005/8/layout/hierarchy3"/>
    <dgm:cxn modelId="{634CB2B7-8079-FE4D-9354-F91C097E002C}" type="presParOf" srcId="{2AC2269C-AB3D-EB4A-8EA3-1C7CCEA7E309}" destId="{5229B70F-D377-0E4B-BE3D-9E770D49DE75}" srcOrd="3" destOrd="0" presId="urn:microsoft.com/office/officeart/2005/8/layout/hierarchy3"/>
    <dgm:cxn modelId="{8F4B54E8-E84F-FA42-BCD3-49BF40256DAB}" type="presParOf" srcId="{2AC2269C-AB3D-EB4A-8EA3-1C7CCEA7E309}" destId="{3090B291-B8F1-6C41-8C53-49B591B73222}" srcOrd="4" destOrd="0" presId="urn:microsoft.com/office/officeart/2005/8/layout/hierarchy3"/>
    <dgm:cxn modelId="{3A9C1304-95BD-5A45-A184-CFB2569E6CF7}" type="presParOf" srcId="{2AC2269C-AB3D-EB4A-8EA3-1C7CCEA7E309}" destId="{F8537C4C-BA99-B34D-B8BB-5FD413F073A1}" srcOrd="5" destOrd="0" presId="urn:microsoft.com/office/officeart/2005/8/layout/hierarchy3"/>
    <dgm:cxn modelId="{0E202699-7DED-E34F-A7F0-D9C4122B18DB}" type="presParOf" srcId="{4555067C-3A79-2D43-8DAD-DC33D4B177AE}" destId="{0ED48334-32C9-8B4C-8963-5FAA5B669DFC}" srcOrd="4" destOrd="0" presId="urn:microsoft.com/office/officeart/2005/8/layout/hierarchy3"/>
    <dgm:cxn modelId="{4865A254-CD0B-2B4F-8EB9-6251C69136DE}" type="presParOf" srcId="{0ED48334-32C9-8B4C-8963-5FAA5B669DFC}" destId="{149D53AE-B8E6-E74C-988D-0E5FE1FC9E35}" srcOrd="0" destOrd="0" presId="urn:microsoft.com/office/officeart/2005/8/layout/hierarchy3"/>
    <dgm:cxn modelId="{D94B6A24-7E35-5844-83DB-D3554D9C5A02}" type="presParOf" srcId="{149D53AE-B8E6-E74C-988D-0E5FE1FC9E35}" destId="{6B085148-1D6D-C74D-8848-FED3386DAE33}" srcOrd="0" destOrd="0" presId="urn:microsoft.com/office/officeart/2005/8/layout/hierarchy3"/>
    <dgm:cxn modelId="{4764477B-FAFC-F34F-9E5A-9820C9EF7AA4}" type="presParOf" srcId="{149D53AE-B8E6-E74C-988D-0E5FE1FC9E35}" destId="{76705EEE-792E-7641-8A3D-D133949228DB}" srcOrd="1" destOrd="0" presId="urn:microsoft.com/office/officeart/2005/8/layout/hierarchy3"/>
    <dgm:cxn modelId="{477FB269-B300-6A43-A0D3-049FAE658F5F}" type="presParOf" srcId="{0ED48334-32C9-8B4C-8963-5FAA5B669DFC}" destId="{58B82CF5-D34C-F24A-ABA9-41913C30C575}" srcOrd="1" destOrd="0" presId="urn:microsoft.com/office/officeart/2005/8/layout/hierarchy3"/>
    <dgm:cxn modelId="{AAF1BFF3-4AEB-FC44-8FC0-BD9372440251}" type="presParOf" srcId="{58B82CF5-D34C-F24A-ABA9-41913C30C575}" destId="{E3D45A0D-64A8-2149-AACB-8E1ED290A42F}" srcOrd="0" destOrd="0" presId="urn:microsoft.com/office/officeart/2005/8/layout/hierarchy3"/>
    <dgm:cxn modelId="{49253719-7A68-2844-A772-BE3C23EA6ABC}" type="presParOf" srcId="{58B82CF5-D34C-F24A-ABA9-41913C30C575}" destId="{F8BFB2D1-9B27-C549-8905-244916B7EEF9}" srcOrd="1" destOrd="0" presId="urn:microsoft.com/office/officeart/2005/8/layout/hierarchy3"/>
    <dgm:cxn modelId="{1707E3D2-165B-9344-B94D-2A71D79E7B23}" type="presParOf" srcId="{58B82CF5-D34C-F24A-ABA9-41913C30C575}" destId="{EB87802B-1507-1341-9E51-D846B4B8F744}" srcOrd="2" destOrd="0" presId="urn:microsoft.com/office/officeart/2005/8/layout/hierarchy3"/>
    <dgm:cxn modelId="{BF3C16D0-898D-9A45-A329-C2C4E98B1B3A}" type="presParOf" srcId="{58B82CF5-D34C-F24A-ABA9-41913C30C575}" destId="{AB1EDEFE-5C28-A449-B9D3-DA4909726033}" srcOrd="3" destOrd="0" presId="urn:microsoft.com/office/officeart/2005/8/layout/hierarchy3"/>
    <dgm:cxn modelId="{7611D301-13DD-4A44-8E50-0E147454EF79}" type="presParOf" srcId="{58B82CF5-D34C-F24A-ABA9-41913C30C575}" destId="{A1AA5229-FC02-AF41-8522-867708BA3D3B}" srcOrd="4" destOrd="0" presId="urn:microsoft.com/office/officeart/2005/8/layout/hierarchy3"/>
    <dgm:cxn modelId="{4F8705E7-FDE4-A34E-8A51-3E42DEB4B906}" type="presParOf" srcId="{58B82CF5-D34C-F24A-ABA9-41913C30C575}" destId="{D7ECA04C-B419-084D-A85D-18599B6D60B3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665F1F-9F19-9B46-BFB9-4988D85941F6}">
      <dsp:nvSpPr>
        <dsp:cNvPr id="0" name=""/>
        <dsp:cNvSpPr/>
      </dsp:nvSpPr>
      <dsp:spPr>
        <a:xfrm>
          <a:off x="11026" y="661504"/>
          <a:ext cx="3760188" cy="1167406"/>
        </a:xfrm>
        <a:prstGeom prst="roundRect">
          <a:avLst>
            <a:gd name="adj" fmla="val 10000"/>
          </a:avLst>
        </a:prstGeom>
        <a:solidFill>
          <a:schemeClr val="accent1"/>
        </a:solidFill>
        <a:ln w="2857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solidFill>
                <a:schemeClr val="bg1"/>
              </a:solidFill>
              <a:latin typeface="Lato Regular"/>
              <a:cs typeface="Lato Regular"/>
            </a:rPr>
            <a:t>INITIATION</a:t>
          </a:r>
          <a:endParaRPr lang="en-US" sz="2400" b="1" i="0" kern="1200" dirty="0">
            <a:solidFill>
              <a:schemeClr val="bg1"/>
            </a:solidFill>
            <a:latin typeface="Lato Regular"/>
            <a:cs typeface="Lato Regular"/>
          </a:endParaRPr>
        </a:p>
      </dsp:txBody>
      <dsp:txXfrm>
        <a:off x="11026" y="661504"/>
        <a:ext cx="3760188" cy="1167406"/>
      </dsp:txXfrm>
    </dsp:sp>
    <dsp:sp modelId="{8E37F248-59E8-5F4F-8EC0-C447D804822D}">
      <dsp:nvSpPr>
        <dsp:cNvPr id="0" name=""/>
        <dsp:cNvSpPr/>
      </dsp:nvSpPr>
      <dsp:spPr>
        <a:xfrm>
          <a:off x="387045" y="1828911"/>
          <a:ext cx="376018" cy="908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8564"/>
              </a:lnTo>
              <a:lnTo>
                <a:pt x="376018" y="908564"/>
              </a:lnTo>
            </a:path>
          </a:pathLst>
        </a:custGeom>
        <a:noFill/>
        <a:ln w="12700" cap="flat" cmpd="sng" algn="ctr">
          <a:solidFill>
            <a:srgbClr val="BFBFBF"/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74AB08-C5ED-DC49-8AAB-7291BB699E52}">
      <dsp:nvSpPr>
        <dsp:cNvPr id="0" name=""/>
        <dsp:cNvSpPr/>
      </dsp:nvSpPr>
      <dsp:spPr>
        <a:xfrm>
          <a:off x="763064" y="2298934"/>
          <a:ext cx="3009083" cy="877082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accent6"/>
              </a:solidFill>
              <a:latin typeface="Lato Regular"/>
              <a:cs typeface="Lato Regular"/>
            </a:rPr>
            <a:t>DETAILS PRODUCT UNDERSTANDING</a:t>
          </a:r>
          <a:endParaRPr lang="en-US" sz="2200" kern="1200" dirty="0">
            <a:solidFill>
              <a:schemeClr val="accent6"/>
            </a:solidFill>
            <a:latin typeface="Lato Regular"/>
            <a:cs typeface="Lato Regular"/>
          </a:endParaRPr>
        </a:p>
      </dsp:txBody>
      <dsp:txXfrm>
        <a:off x="763064" y="2298934"/>
        <a:ext cx="3009083" cy="877082"/>
      </dsp:txXfrm>
    </dsp:sp>
    <dsp:sp modelId="{0B3AF159-428C-9746-B197-E00C37BA3FE5}">
      <dsp:nvSpPr>
        <dsp:cNvPr id="0" name=""/>
        <dsp:cNvSpPr/>
      </dsp:nvSpPr>
      <dsp:spPr>
        <a:xfrm>
          <a:off x="387045" y="1828911"/>
          <a:ext cx="376018" cy="2255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5671"/>
              </a:lnTo>
              <a:lnTo>
                <a:pt x="376018" y="2255671"/>
              </a:lnTo>
            </a:path>
          </a:pathLst>
        </a:custGeom>
        <a:noFill/>
        <a:ln w="12700" cap="flat" cmpd="sng" algn="ctr">
          <a:solidFill>
            <a:srgbClr val="BFBFBF"/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9346F-A266-7A44-9268-B1F613C5F481}">
      <dsp:nvSpPr>
        <dsp:cNvPr id="0" name=""/>
        <dsp:cNvSpPr/>
      </dsp:nvSpPr>
      <dsp:spPr>
        <a:xfrm>
          <a:off x="763064" y="3646040"/>
          <a:ext cx="3006917" cy="877082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60" tIns="27940" rIns="4191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accent6"/>
              </a:solidFill>
              <a:latin typeface="Lato Regular"/>
              <a:cs typeface="Lato Regular"/>
            </a:rPr>
            <a:t>TEAM FORMATION</a:t>
          </a:r>
          <a:endParaRPr lang="en-US" sz="2200" kern="1200" dirty="0">
            <a:solidFill>
              <a:schemeClr val="accent6"/>
            </a:solidFill>
            <a:latin typeface="Lato Regular"/>
            <a:cs typeface="Lato Regular"/>
          </a:endParaRPr>
        </a:p>
      </dsp:txBody>
      <dsp:txXfrm>
        <a:off x="763064" y="3646040"/>
        <a:ext cx="3006917" cy="877082"/>
      </dsp:txXfrm>
    </dsp:sp>
    <dsp:sp modelId="{F8D3B1F1-3A3A-FA47-AA18-FA5CE18CEBFD}">
      <dsp:nvSpPr>
        <dsp:cNvPr id="0" name=""/>
        <dsp:cNvSpPr/>
      </dsp:nvSpPr>
      <dsp:spPr>
        <a:xfrm>
          <a:off x="387045" y="1828911"/>
          <a:ext cx="376018" cy="3600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0333"/>
              </a:lnTo>
              <a:lnTo>
                <a:pt x="376018" y="36003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B61AEB-DEDC-F84E-8982-A5E7B6420FDF}">
      <dsp:nvSpPr>
        <dsp:cNvPr id="0" name=""/>
        <dsp:cNvSpPr/>
      </dsp:nvSpPr>
      <dsp:spPr>
        <a:xfrm>
          <a:off x="763064" y="4993147"/>
          <a:ext cx="3009083" cy="872194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60" tIns="27940" rIns="4191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accent6"/>
              </a:solidFill>
              <a:latin typeface="Lato Regular"/>
              <a:cs typeface="Lato Regular"/>
            </a:rPr>
            <a:t>KNOWLEDGE TRANSFER</a:t>
          </a:r>
          <a:endParaRPr lang="en-US" sz="2200" kern="1200" dirty="0">
            <a:solidFill>
              <a:schemeClr val="accent6"/>
            </a:solidFill>
            <a:latin typeface="Lato Regular"/>
            <a:cs typeface="Lato Regular"/>
          </a:endParaRPr>
        </a:p>
      </dsp:txBody>
      <dsp:txXfrm>
        <a:off x="763064" y="4993147"/>
        <a:ext cx="3009083" cy="872194"/>
      </dsp:txXfrm>
    </dsp:sp>
    <dsp:sp modelId="{E18484CE-540A-A44B-AD05-BAB1CECE716D}">
      <dsp:nvSpPr>
        <dsp:cNvPr id="0" name=""/>
        <dsp:cNvSpPr/>
      </dsp:nvSpPr>
      <dsp:spPr>
        <a:xfrm>
          <a:off x="387045" y="1828911"/>
          <a:ext cx="376018" cy="4929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9964"/>
              </a:lnTo>
              <a:lnTo>
                <a:pt x="376018" y="49299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3F666-CDDC-FF4D-9982-7DF99583729F}">
      <dsp:nvSpPr>
        <dsp:cNvPr id="0" name=""/>
        <dsp:cNvSpPr/>
      </dsp:nvSpPr>
      <dsp:spPr>
        <a:xfrm>
          <a:off x="763064" y="6335365"/>
          <a:ext cx="2922237" cy="847020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6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accent6"/>
              </a:solidFill>
              <a:latin typeface="Lato Regular"/>
              <a:cs typeface="Lato Regular"/>
            </a:rPr>
            <a:t>TEST ENVIRONMENT</a:t>
          </a:r>
          <a:endParaRPr lang="en-US" sz="2200" kern="1200" dirty="0">
            <a:solidFill>
              <a:schemeClr val="accent6"/>
            </a:solidFill>
            <a:latin typeface="Lato Regular"/>
            <a:cs typeface="Lato Regular"/>
          </a:endParaRPr>
        </a:p>
      </dsp:txBody>
      <dsp:txXfrm>
        <a:off x="763064" y="6335365"/>
        <a:ext cx="2922237" cy="847020"/>
      </dsp:txXfrm>
    </dsp:sp>
    <dsp:sp modelId="{3DCCE6C9-8BBC-CF44-91C0-C1F0E94A633B}">
      <dsp:nvSpPr>
        <dsp:cNvPr id="0" name=""/>
        <dsp:cNvSpPr/>
      </dsp:nvSpPr>
      <dsp:spPr>
        <a:xfrm>
          <a:off x="387045" y="1828911"/>
          <a:ext cx="376018" cy="6247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47007"/>
              </a:lnTo>
              <a:lnTo>
                <a:pt x="376018" y="62470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2D57CE-83CE-DA40-B95E-B31CC9D28486}">
      <dsp:nvSpPr>
        <dsp:cNvPr id="0" name=""/>
        <dsp:cNvSpPr/>
      </dsp:nvSpPr>
      <dsp:spPr>
        <a:xfrm>
          <a:off x="763064" y="7652408"/>
          <a:ext cx="2922237" cy="847020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6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accent6"/>
              </a:solidFill>
              <a:latin typeface="Lato Regular"/>
              <a:cs typeface="Lato Regular"/>
            </a:rPr>
            <a:t>TEST STRATEGY BUILDING</a:t>
          </a:r>
          <a:endParaRPr lang="en-US" sz="2200" kern="1200" dirty="0">
            <a:solidFill>
              <a:schemeClr val="accent6"/>
            </a:solidFill>
            <a:latin typeface="Lato Regular"/>
            <a:cs typeface="Lato Regular"/>
          </a:endParaRPr>
        </a:p>
      </dsp:txBody>
      <dsp:txXfrm>
        <a:off x="763064" y="7652408"/>
        <a:ext cx="2922237" cy="847020"/>
      </dsp:txXfrm>
    </dsp:sp>
    <dsp:sp modelId="{825936F8-B84F-0641-8954-649A2455844C}">
      <dsp:nvSpPr>
        <dsp:cNvPr id="0" name=""/>
        <dsp:cNvSpPr/>
      </dsp:nvSpPr>
      <dsp:spPr>
        <a:xfrm>
          <a:off x="4711262" y="661504"/>
          <a:ext cx="3760188" cy="1167406"/>
        </a:xfrm>
        <a:prstGeom prst="roundRect">
          <a:avLst>
            <a:gd name="adj" fmla="val 10000"/>
          </a:avLst>
        </a:prstGeom>
        <a:solidFill>
          <a:schemeClr val="accent2"/>
        </a:solidFill>
        <a:ln w="2857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solidFill>
                <a:schemeClr val="bg1"/>
              </a:solidFill>
              <a:latin typeface="Lato Regular"/>
              <a:cs typeface="Lato Regular"/>
            </a:rPr>
            <a:t>TEST DESIGN</a:t>
          </a:r>
          <a:endParaRPr lang="en-US" sz="2400" b="1" i="0" kern="1200" dirty="0">
            <a:solidFill>
              <a:schemeClr val="bg1"/>
            </a:solidFill>
            <a:latin typeface="Lato Regular"/>
            <a:cs typeface="Lato Regular"/>
          </a:endParaRPr>
        </a:p>
      </dsp:txBody>
      <dsp:txXfrm>
        <a:off x="4711262" y="661504"/>
        <a:ext cx="3760188" cy="1167406"/>
      </dsp:txXfrm>
    </dsp:sp>
    <dsp:sp modelId="{28F2ACD5-A3DC-3C42-B598-6EE2D0EA8E43}">
      <dsp:nvSpPr>
        <dsp:cNvPr id="0" name=""/>
        <dsp:cNvSpPr/>
      </dsp:nvSpPr>
      <dsp:spPr>
        <a:xfrm>
          <a:off x="5087281" y="1828911"/>
          <a:ext cx="376018" cy="893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3533"/>
              </a:lnTo>
              <a:lnTo>
                <a:pt x="376018" y="893533"/>
              </a:lnTo>
            </a:path>
          </a:pathLst>
        </a:custGeom>
        <a:noFill/>
        <a:ln w="12700" cap="flat" cmpd="sng" algn="ctr">
          <a:solidFill>
            <a:srgbClr val="BFBFBF"/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A503E-C319-0D47-B25A-F513285E5417}">
      <dsp:nvSpPr>
        <dsp:cNvPr id="0" name=""/>
        <dsp:cNvSpPr/>
      </dsp:nvSpPr>
      <dsp:spPr>
        <a:xfrm>
          <a:off x="5463300" y="2298934"/>
          <a:ext cx="2922237" cy="847020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accent6"/>
              </a:solidFill>
              <a:latin typeface="Lato Regular"/>
              <a:cs typeface="Lato Regular"/>
            </a:rPr>
            <a:t>TEST CASE CREATION</a:t>
          </a:r>
          <a:endParaRPr lang="en-US" sz="2200" kern="1200" dirty="0">
            <a:solidFill>
              <a:schemeClr val="accent6"/>
            </a:solidFill>
            <a:latin typeface="Lato Regular"/>
            <a:cs typeface="Lato Regular"/>
          </a:endParaRPr>
        </a:p>
      </dsp:txBody>
      <dsp:txXfrm>
        <a:off x="5463300" y="2298934"/>
        <a:ext cx="2922237" cy="847020"/>
      </dsp:txXfrm>
    </dsp:sp>
    <dsp:sp modelId="{A9EC1C8F-02E7-334A-8819-041AF3A47AF4}">
      <dsp:nvSpPr>
        <dsp:cNvPr id="0" name=""/>
        <dsp:cNvSpPr/>
      </dsp:nvSpPr>
      <dsp:spPr>
        <a:xfrm>
          <a:off x="5087281" y="1828911"/>
          <a:ext cx="376018" cy="2210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0577"/>
              </a:lnTo>
              <a:lnTo>
                <a:pt x="376018" y="2210577"/>
              </a:lnTo>
            </a:path>
          </a:pathLst>
        </a:custGeom>
        <a:noFill/>
        <a:ln w="12700" cap="flat" cmpd="sng" algn="ctr">
          <a:solidFill>
            <a:srgbClr val="BFBFBF"/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FE1598-27C7-5343-B8E1-7CBD0F9B5172}">
      <dsp:nvSpPr>
        <dsp:cNvPr id="0" name=""/>
        <dsp:cNvSpPr/>
      </dsp:nvSpPr>
      <dsp:spPr>
        <a:xfrm>
          <a:off x="5463300" y="3615978"/>
          <a:ext cx="2922237" cy="847020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accent6"/>
              </a:solidFill>
              <a:latin typeface="Lato Regular"/>
              <a:cs typeface="Lato Regular"/>
            </a:rPr>
            <a:t>REVIEW TEST CASES</a:t>
          </a:r>
        </a:p>
      </dsp:txBody>
      <dsp:txXfrm>
        <a:off x="5463300" y="3615978"/>
        <a:ext cx="2922237" cy="847020"/>
      </dsp:txXfrm>
    </dsp:sp>
    <dsp:sp modelId="{8498CB37-5801-1B4D-864B-DF4DC02F93DD}">
      <dsp:nvSpPr>
        <dsp:cNvPr id="0" name=""/>
        <dsp:cNvSpPr/>
      </dsp:nvSpPr>
      <dsp:spPr>
        <a:xfrm>
          <a:off x="5087281" y="1828911"/>
          <a:ext cx="376018" cy="3527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7620"/>
              </a:lnTo>
              <a:lnTo>
                <a:pt x="376018" y="3527620"/>
              </a:lnTo>
            </a:path>
          </a:pathLst>
        </a:custGeom>
        <a:noFill/>
        <a:ln w="12700" cap="flat" cmpd="sng" algn="ctr">
          <a:solidFill>
            <a:srgbClr val="BFBFBF"/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3932D0-279D-B64E-8FA0-C9D57BD0F488}">
      <dsp:nvSpPr>
        <dsp:cNvPr id="0" name=""/>
        <dsp:cNvSpPr/>
      </dsp:nvSpPr>
      <dsp:spPr>
        <a:xfrm>
          <a:off x="5463300" y="4933021"/>
          <a:ext cx="2922237" cy="847020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accent6"/>
              </a:solidFill>
              <a:latin typeface="Lato Regular"/>
              <a:cs typeface="Lato Regular"/>
            </a:rPr>
            <a:t>TEST AUTOMATION</a:t>
          </a:r>
          <a:endParaRPr lang="en-US" sz="2200" kern="1200" dirty="0">
            <a:solidFill>
              <a:schemeClr val="accent6"/>
            </a:solidFill>
            <a:latin typeface="Lato Regular"/>
            <a:cs typeface="Lato Regular"/>
          </a:endParaRPr>
        </a:p>
      </dsp:txBody>
      <dsp:txXfrm>
        <a:off x="5463300" y="4933021"/>
        <a:ext cx="2922237" cy="847020"/>
      </dsp:txXfrm>
    </dsp:sp>
    <dsp:sp modelId="{6DED3575-4117-8C47-A265-71894AB7175E}">
      <dsp:nvSpPr>
        <dsp:cNvPr id="0" name=""/>
        <dsp:cNvSpPr/>
      </dsp:nvSpPr>
      <dsp:spPr>
        <a:xfrm>
          <a:off x="5087281" y="1828911"/>
          <a:ext cx="376018" cy="4844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4664"/>
              </a:lnTo>
              <a:lnTo>
                <a:pt x="376018" y="4844664"/>
              </a:lnTo>
            </a:path>
          </a:pathLst>
        </a:custGeom>
        <a:noFill/>
        <a:ln w="12700" cap="flat" cmpd="sng" algn="ctr">
          <a:solidFill>
            <a:schemeClr val="bg1">
              <a:lumMod val="75000"/>
            </a:schemeClr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F4421-940E-E34E-AEC3-8F8F39437E44}">
      <dsp:nvSpPr>
        <dsp:cNvPr id="0" name=""/>
        <dsp:cNvSpPr/>
      </dsp:nvSpPr>
      <dsp:spPr>
        <a:xfrm>
          <a:off x="5463300" y="6250065"/>
          <a:ext cx="2920132" cy="847020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accent6"/>
              </a:solidFill>
              <a:latin typeface="Lato Regular"/>
              <a:cs typeface="Lato Regular"/>
            </a:rPr>
            <a:t>TEST METRICS</a:t>
          </a:r>
        </a:p>
      </dsp:txBody>
      <dsp:txXfrm>
        <a:off x="5463300" y="6250065"/>
        <a:ext cx="2920132" cy="847020"/>
      </dsp:txXfrm>
    </dsp:sp>
    <dsp:sp modelId="{44ADCC90-E222-744D-94D1-BD12CEA4F9A2}">
      <dsp:nvSpPr>
        <dsp:cNvPr id="0" name=""/>
        <dsp:cNvSpPr/>
      </dsp:nvSpPr>
      <dsp:spPr>
        <a:xfrm>
          <a:off x="9411497" y="661504"/>
          <a:ext cx="3760188" cy="1167406"/>
        </a:xfrm>
        <a:prstGeom prst="roundRect">
          <a:avLst>
            <a:gd name="adj" fmla="val 10000"/>
          </a:avLst>
        </a:prstGeom>
        <a:solidFill>
          <a:schemeClr val="accent3"/>
        </a:solidFill>
        <a:ln w="2857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solidFill>
                <a:schemeClr val="bg1"/>
              </a:solidFill>
              <a:latin typeface="Lato Regular"/>
              <a:cs typeface="Lato Regular"/>
            </a:rPr>
            <a:t>TEST EXECUTION</a:t>
          </a:r>
          <a:endParaRPr lang="en-US" sz="2400" b="1" i="0" kern="1200" dirty="0">
            <a:solidFill>
              <a:schemeClr val="bg1"/>
            </a:solidFill>
            <a:latin typeface="Lato Regular"/>
            <a:cs typeface="Lato Regular"/>
          </a:endParaRPr>
        </a:p>
      </dsp:txBody>
      <dsp:txXfrm>
        <a:off x="9411497" y="661504"/>
        <a:ext cx="3760188" cy="1167406"/>
      </dsp:txXfrm>
    </dsp:sp>
    <dsp:sp modelId="{B4E1A1D0-A1CD-0344-9527-BAD4D9EFCB11}">
      <dsp:nvSpPr>
        <dsp:cNvPr id="0" name=""/>
        <dsp:cNvSpPr/>
      </dsp:nvSpPr>
      <dsp:spPr>
        <a:xfrm>
          <a:off x="9787516" y="1828911"/>
          <a:ext cx="376018" cy="908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8564"/>
              </a:lnTo>
              <a:lnTo>
                <a:pt x="376018" y="908564"/>
              </a:lnTo>
            </a:path>
          </a:pathLst>
        </a:custGeom>
        <a:noFill/>
        <a:ln w="12700" cap="flat" cmpd="sng" algn="ctr">
          <a:solidFill>
            <a:srgbClr val="BFBFBF"/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C03E65-F864-D54A-AD14-0D8A94B86676}">
      <dsp:nvSpPr>
        <dsp:cNvPr id="0" name=""/>
        <dsp:cNvSpPr/>
      </dsp:nvSpPr>
      <dsp:spPr>
        <a:xfrm>
          <a:off x="10163535" y="2298934"/>
          <a:ext cx="3008150" cy="877082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accent6"/>
              </a:solidFill>
              <a:latin typeface="Lato Regular"/>
              <a:cs typeface="Lato Regular"/>
            </a:rPr>
            <a:t>TEST CASE EXECUTION</a:t>
          </a:r>
          <a:endParaRPr lang="en-US" sz="2200" kern="1200" dirty="0">
            <a:solidFill>
              <a:schemeClr val="accent6"/>
            </a:solidFill>
            <a:latin typeface="Lato Regular"/>
            <a:cs typeface="Lato Regular"/>
          </a:endParaRPr>
        </a:p>
      </dsp:txBody>
      <dsp:txXfrm>
        <a:off x="10163535" y="2298934"/>
        <a:ext cx="3008150" cy="877082"/>
      </dsp:txXfrm>
    </dsp:sp>
    <dsp:sp modelId="{32246EE4-80FC-2F4F-AB4C-21F72F668067}">
      <dsp:nvSpPr>
        <dsp:cNvPr id="0" name=""/>
        <dsp:cNvSpPr/>
      </dsp:nvSpPr>
      <dsp:spPr>
        <a:xfrm>
          <a:off x="9787516" y="1828911"/>
          <a:ext cx="376018" cy="2255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5671"/>
              </a:lnTo>
              <a:lnTo>
                <a:pt x="376018" y="2255671"/>
              </a:lnTo>
            </a:path>
          </a:pathLst>
        </a:custGeom>
        <a:noFill/>
        <a:ln w="12700" cap="flat" cmpd="sng" algn="ctr">
          <a:solidFill>
            <a:srgbClr val="BFBFBF"/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56AB8-7444-A541-B3EB-1AB031C77156}">
      <dsp:nvSpPr>
        <dsp:cNvPr id="0" name=""/>
        <dsp:cNvSpPr/>
      </dsp:nvSpPr>
      <dsp:spPr>
        <a:xfrm>
          <a:off x="10163535" y="3646040"/>
          <a:ext cx="3008361" cy="877082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accent6"/>
              </a:solidFill>
              <a:latin typeface="Lato Regular"/>
              <a:cs typeface="Lato Regular"/>
            </a:rPr>
            <a:t>BUG TRIAGE MEETING</a:t>
          </a:r>
          <a:endParaRPr lang="en-US" sz="2200" kern="1200" dirty="0">
            <a:solidFill>
              <a:schemeClr val="accent6"/>
            </a:solidFill>
            <a:latin typeface="Lato Regular"/>
            <a:cs typeface="Lato Regular"/>
          </a:endParaRPr>
        </a:p>
      </dsp:txBody>
      <dsp:txXfrm>
        <a:off x="10163535" y="3646040"/>
        <a:ext cx="3008361" cy="877082"/>
      </dsp:txXfrm>
    </dsp:sp>
    <dsp:sp modelId="{31605058-E85D-C44D-B9C3-0390DCEE5D56}">
      <dsp:nvSpPr>
        <dsp:cNvPr id="0" name=""/>
        <dsp:cNvSpPr/>
      </dsp:nvSpPr>
      <dsp:spPr>
        <a:xfrm>
          <a:off x="9787516" y="1828911"/>
          <a:ext cx="376018" cy="3602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2777"/>
              </a:lnTo>
              <a:lnTo>
                <a:pt x="376018" y="3602777"/>
              </a:lnTo>
            </a:path>
          </a:pathLst>
        </a:custGeom>
        <a:noFill/>
        <a:ln w="12700" cap="flat" cmpd="sng" algn="ctr">
          <a:solidFill>
            <a:schemeClr val="bg1">
              <a:lumMod val="75000"/>
            </a:schemeClr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1FDB81-8ABF-AF40-BF3A-47AC3C302E89}">
      <dsp:nvSpPr>
        <dsp:cNvPr id="0" name=""/>
        <dsp:cNvSpPr/>
      </dsp:nvSpPr>
      <dsp:spPr>
        <a:xfrm>
          <a:off x="10163535" y="4993147"/>
          <a:ext cx="3008150" cy="877082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accent6"/>
              </a:solidFill>
              <a:latin typeface="Lato Regular"/>
              <a:cs typeface="Lato Regular"/>
            </a:rPr>
            <a:t>REGRESSION TEST</a:t>
          </a:r>
          <a:endParaRPr lang="en-US" sz="2200" kern="1200" dirty="0">
            <a:solidFill>
              <a:schemeClr val="accent6"/>
            </a:solidFill>
            <a:latin typeface="Lato Regular"/>
            <a:cs typeface="Lato Regular"/>
          </a:endParaRPr>
        </a:p>
      </dsp:txBody>
      <dsp:txXfrm>
        <a:off x="10163535" y="4993147"/>
        <a:ext cx="3008150" cy="877082"/>
      </dsp:txXfrm>
    </dsp:sp>
    <dsp:sp modelId="{7B67E5EC-F1A8-F54D-89F0-41F863E9D2E2}">
      <dsp:nvSpPr>
        <dsp:cNvPr id="0" name=""/>
        <dsp:cNvSpPr/>
      </dsp:nvSpPr>
      <dsp:spPr>
        <a:xfrm>
          <a:off x="14111733" y="661504"/>
          <a:ext cx="3760188" cy="1167406"/>
        </a:xfrm>
        <a:prstGeom prst="roundRect">
          <a:avLst>
            <a:gd name="adj" fmla="val 10000"/>
          </a:avLst>
        </a:prstGeom>
        <a:solidFill>
          <a:schemeClr val="accent4"/>
        </a:solidFill>
        <a:ln w="2857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solidFill>
                <a:schemeClr val="bg1"/>
              </a:solidFill>
              <a:latin typeface="Lato Regular"/>
              <a:cs typeface="Lato Regular"/>
            </a:rPr>
            <a:t>REPORTING</a:t>
          </a:r>
          <a:endParaRPr lang="en-US" sz="2400" b="1" i="0" kern="1200" dirty="0">
            <a:solidFill>
              <a:schemeClr val="bg1"/>
            </a:solidFill>
            <a:latin typeface="Lato Regular"/>
            <a:cs typeface="Lato Regular"/>
          </a:endParaRPr>
        </a:p>
      </dsp:txBody>
      <dsp:txXfrm>
        <a:off x="14111733" y="661504"/>
        <a:ext cx="3760188" cy="1167406"/>
      </dsp:txXfrm>
    </dsp:sp>
    <dsp:sp modelId="{7831217E-DBF7-0046-8530-35D4D0D9345B}">
      <dsp:nvSpPr>
        <dsp:cNvPr id="0" name=""/>
        <dsp:cNvSpPr/>
      </dsp:nvSpPr>
      <dsp:spPr>
        <a:xfrm>
          <a:off x="14487752" y="1828911"/>
          <a:ext cx="376018" cy="908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8931"/>
              </a:lnTo>
              <a:lnTo>
                <a:pt x="376018" y="908931"/>
              </a:lnTo>
            </a:path>
          </a:pathLst>
        </a:custGeom>
        <a:noFill/>
        <a:ln w="12700" cap="flat" cmpd="sng" algn="ctr">
          <a:solidFill>
            <a:srgbClr val="BFBFBF"/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8F176B-B9E7-4345-8F20-579A18B05C6F}">
      <dsp:nvSpPr>
        <dsp:cNvPr id="0" name=""/>
        <dsp:cNvSpPr/>
      </dsp:nvSpPr>
      <dsp:spPr>
        <a:xfrm>
          <a:off x="14863770" y="2298934"/>
          <a:ext cx="3008361" cy="877815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accent6"/>
              </a:solidFill>
              <a:latin typeface="Lato Regular"/>
              <a:cs typeface="Lato Regular"/>
            </a:rPr>
            <a:t>TEST REPORTING</a:t>
          </a:r>
          <a:endParaRPr lang="en-US" sz="2200" kern="1200" dirty="0">
            <a:solidFill>
              <a:schemeClr val="accent6"/>
            </a:solidFill>
            <a:latin typeface="Lato Regular"/>
            <a:cs typeface="Lato Regular"/>
          </a:endParaRPr>
        </a:p>
      </dsp:txBody>
      <dsp:txXfrm>
        <a:off x="14863770" y="2298934"/>
        <a:ext cx="3008361" cy="877815"/>
      </dsp:txXfrm>
    </dsp:sp>
    <dsp:sp modelId="{4559D19A-4F29-A84A-BEF5-AF351C65CB48}">
      <dsp:nvSpPr>
        <dsp:cNvPr id="0" name=""/>
        <dsp:cNvSpPr/>
      </dsp:nvSpPr>
      <dsp:spPr>
        <a:xfrm>
          <a:off x="14487752" y="1828911"/>
          <a:ext cx="452215" cy="2281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1804"/>
              </a:lnTo>
              <a:lnTo>
                <a:pt x="452215" y="2281804"/>
              </a:lnTo>
            </a:path>
          </a:pathLst>
        </a:custGeom>
        <a:noFill/>
        <a:ln w="12700" cap="flat" cmpd="sng" algn="ctr">
          <a:solidFill>
            <a:srgbClr val="BFBFBF"/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9B70F-D377-0E4B-BE3D-9E770D49DE75}">
      <dsp:nvSpPr>
        <dsp:cNvPr id="0" name=""/>
        <dsp:cNvSpPr/>
      </dsp:nvSpPr>
      <dsp:spPr>
        <a:xfrm>
          <a:off x="14939967" y="3672174"/>
          <a:ext cx="3008361" cy="877082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accent6"/>
              </a:solidFill>
              <a:latin typeface="Lato Regular"/>
              <a:cs typeface="Lato Regular"/>
            </a:rPr>
            <a:t>METRICS REPORTING</a:t>
          </a:r>
          <a:endParaRPr lang="en-US" sz="2200" kern="1200" dirty="0">
            <a:solidFill>
              <a:schemeClr val="accent6"/>
            </a:solidFill>
            <a:latin typeface="Lato Regular"/>
            <a:cs typeface="Lato Regular"/>
          </a:endParaRPr>
        </a:p>
      </dsp:txBody>
      <dsp:txXfrm>
        <a:off x="14939967" y="3672174"/>
        <a:ext cx="3008361" cy="877082"/>
      </dsp:txXfrm>
    </dsp:sp>
    <dsp:sp modelId="{3090B291-B8F1-6C41-8C53-49B591B73222}">
      <dsp:nvSpPr>
        <dsp:cNvPr id="0" name=""/>
        <dsp:cNvSpPr/>
      </dsp:nvSpPr>
      <dsp:spPr>
        <a:xfrm>
          <a:off x="14487752" y="1828911"/>
          <a:ext cx="376018" cy="3603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3877"/>
              </a:lnTo>
              <a:lnTo>
                <a:pt x="376018" y="36038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537C4C-BA99-B34D-B8BB-5FD413F073A1}">
      <dsp:nvSpPr>
        <dsp:cNvPr id="0" name=""/>
        <dsp:cNvSpPr/>
      </dsp:nvSpPr>
      <dsp:spPr>
        <a:xfrm>
          <a:off x="14863770" y="4993880"/>
          <a:ext cx="3008361" cy="877815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accent6"/>
              </a:solidFill>
              <a:latin typeface="Lato Regular"/>
              <a:cs typeface="Lato Regular"/>
            </a:rPr>
            <a:t>TEST CYCLE CLOSURE</a:t>
          </a:r>
          <a:endParaRPr lang="en-US" sz="2200" kern="1200" dirty="0">
            <a:solidFill>
              <a:schemeClr val="accent6"/>
            </a:solidFill>
            <a:latin typeface="Lato Regular"/>
            <a:cs typeface="Lato Regular"/>
          </a:endParaRPr>
        </a:p>
      </dsp:txBody>
      <dsp:txXfrm>
        <a:off x="14863770" y="4993880"/>
        <a:ext cx="3008361" cy="877815"/>
      </dsp:txXfrm>
    </dsp:sp>
    <dsp:sp modelId="{6B085148-1D6D-C74D-8848-FED3386DAE33}">
      <dsp:nvSpPr>
        <dsp:cNvPr id="0" name=""/>
        <dsp:cNvSpPr/>
      </dsp:nvSpPr>
      <dsp:spPr>
        <a:xfrm>
          <a:off x="18822986" y="661504"/>
          <a:ext cx="3760188" cy="1167406"/>
        </a:xfrm>
        <a:prstGeom prst="roundRect">
          <a:avLst>
            <a:gd name="adj" fmla="val 10000"/>
          </a:avLst>
        </a:prstGeom>
        <a:solidFill>
          <a:schemeClr val="accent6"/>
        </a:solidFill>
        <a:ln w="2857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solidFill>
                <a:schemeClr val="bg1"/>
              </a:solidFill>
              <a:latin typeface="Lato Regular"/>
              <a:cs typeface="Lato Regular"/>
            </a:rPr>
            <a:t>RESULTS ANALYSIS</a:t>
          </a:r>
          <a:endParaRPr lang="en-US" sz="2400" b="1" i="0" kern="1200" dirty="0">
            <a:solidFill>
              <a:schemeClr val="bg1"/>
            </a:solidFill>
            <a:latin typeface="Lato Regular"/>
            <a:cs typeface="Lato Regular"/>
          </a:endParaRPr>
        </a:p>
      </dsp:txBody>
      <dsp:txXfrm>
        <a:off x="18822986" y="661504"/>
        <a:ext cx="3760188" cy="1167406"/>
      </dsp:txXfrm>
    </dsp:sp>
    <dsp:sp modelId="{E3D45A0D-64A8-2149-AACB-8E1ED290A42F}">
      <dsp:nvSpPr>
        <dsp:cNvPr id="0" name=""/>
        <dsp:cNvSpPr/>
      </dsp:nvSpPr>
      <dsp:spPr>
        <a:xfrm>
          <a:off x="19199004" y="1828911"/>
          <a:ext cx="365001" cy="908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8564"/>
              </a:lnTo>
              <a:lnTo>
                <a:pt x="365001" y="908564"/>
              </a:lnTo>
            </a:path>
          </a:pathLst>
        </a:custGeom>
        <a:noFill/>
        <a:ln w="12700" cap="flat" cmpd="sng" algn="ctr">
          <a:solidFill>
            <a:srgbClr val="BFBFBF"/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FB2D1-9B27-C549-8905-244916B7EEF9}">
      <dsp:nvSpPr>
        <dsp:cNvPr id="0" name=""/>
        <dsp:cNvSpPr/>
      </dsp:nvSpPr>
      <dsp:spPr>
        <a:xfrm>
          <a:off x="19564006" y="2298934"/>
          <a:ext cx="3008150" cy="877082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accent6"/>
              </a:solidFill>
              <a:latin typeface="Lato Regular"/>
              <a:cs typeface="Lato Regular"/>
            </a:rPr>
            <a:t>TEST RESULTS ANALYSIS</a:t>
          </a:r>
          <a:endParaRPr lang="en-US" sz="2200" kern="1200" dirty="0">
            <a:solidFill>
              <a:schemeClr val="accent6"/>
            </a:solidFill>
            <a:latin typeface="Lato Regular"/>
            <a:cs typeface="Lato Regular"/>
          </a:endParaRPr>
        </a:p>
      </dsp:txBody>
      <dsp:txXfrm>
        <a:off x="19564006" y="2298934"/>
        <a:ext cx="3008150" cy="877082"/>
      </dsp:txXfrm>
    </dsp:sp>
    <dsp:sp modelId="{EB87802B-1507-1341-9E51-D846B4B8F744}">
      <dsp:nvSpPr>
        <dsp:cNvPr id="0" name=""/>
        <dsp:cNvSpPr/>
      </dsp:nvSpPr>
      <dsp:spPr>
        <a:xfrm>
          <a:off x="19199004" y="1828911"/>
          <a:ext cx="365001" cy="2255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5671"/>
              </a:lnTo>
              <a:lnTo>
                <a:pt x="365001" y="2255671"/>
              </a:lnTo>
            </a:path>
          </a:pathLst>
        </a:custGeom>
        <a:noFill/>
        <a:ln w="12700" cap="flat" cmpd="sng" algn="ctr">
          <a:solidFill>
            <a:srgbClr val="BFBFBF"/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1EDEFE-5C28-A449-B9D3-DA4909726033}">
      <dsp:nvSpPr>
        <dsp:cNvPr id="0" name=""/>
        <dsp:cNvSpPr/>
      </dsp:nvSpPr>
      <dsp:spPr>
        <a:xfrm>
          <a:off x="19564006" y="3646040"/>
          <a:ext cx="3008150" cy="877082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accent6"/>
              </a:solidFill>
              <a:latin typeface="Lato Regular"/>
              <a:cs typeface="Lato Regular"/>
            </a:rPr>
            <a:t>MEETING WITH QA &amp; DEV</a:t>
          </a:r>
          <a:endParaRPr lang="en-US" sz="2200" kern="1200" dirty="0">
            <a:solidFill>
              <a:schemeClr val="accent6"/>
            </a:solidFill>
            <a:latin typeface="Lato Regular"/>
            <a:cs typeface="Lato Regular"/>
          </a:endParaRPr>
        </a:p>
      </dsp:txBody>
      <dsp:txXfrm>
        <a:off x="19564006" y="3646040"/>
        <a:ext cx="3008150" cy="877082"/>
      </dsp:txXfrm>
    </dsp:sp>
    <dsp:sp modelId="{A1AA5229-FC02-AF41-8522-867708BA3D3B}">
      <dsp:nvSpPr>
        <dsp:cNvPr id="0" name=""/>
        <dsp:cNvSpPr/>
      </dsp:nvSpPr>
      <dsp:spPr>
        <a:xfrm>
          <a:off x="19199004" y="1828911"/>
          <a:ext cx="365001" cy="3602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2777"/>
              </a:lnTo>
              <a:lnTo>
                <a:pt x="365001" y="3602777"/>
              </a:lnTo>
            </a:path>
          </a:pathLst>
        </a:custGeom>
        <a:noFill/>
        <a:ln w="12700" cap="flat" cmpd="sng" algn="ctr">
          <a:solidFill>
            <a:schemeClr val="bg1">
              <a:lumMod val="75000"/>
            </a:schemeClr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ECA04C-B419-084D-A85D-18599B6D60B3}">
      <dsp:nvSpPr>
        <dsp:cNvPr id="0" name=""/>
        <dsp:cNvSpPr/>
      </dsp:nvSpPr>
      <dsp:spPr>
        <a:xfrm>
          <a:off x="19564006" y="4993147"/>
          <a:ext cx="3008150" cy="877082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accent6"/>
              </a:solidFill>
              <a:latin typeface="Lato Regular"/>
              <a:cs typeface="Lato Regular"/>
            </a:rPr>
            <a:t>IDENTIFICATION OF IMPROVEMENT AREA</a:t>
          </a:r>
          <a:endParaRPr lang="en-US" sz="2200" kern="1200" dirty="0">
            <a:solidFill>
              <a:schemeClr val="accent6"/>
            </a:solidFill>
            <a:latin typeface="Lato Regular"/>
            <a:cs typeface="Lato Regular"/>
          </a:endParaRPr>
        </a:p>
      </dsp:txBody>
      <dsp:txXfrm>
        <a:off x="19564006" y="4993147"/>
        <a:ext cx="3008150" cy="877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10/02/2017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8370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958061" y="3957748"/>
            <a:ext cx="9112724" cy="8310562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6370155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3040965"/>
            <a:ext cx="24377650" cy="5676898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61324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3419724"/>
            <a:ext cx="24377650" cy="6316547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3200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3420048" y="3753036"/>
            <a:ext cx="8676664" cy="498216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81566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10055781" y="2521311"/>
            <a:ext cx="4266088" cy="4267199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0895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23084" y="4391316"/>
            <a:ext cx="24377644" cy="4250173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071783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divid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 noChangeAspect="1"/>
          </p:cNvSpPr>
          <p:nvPr>
            <p:ph type="pic" sz="quarter" idx="10"/>
          </p:nvPr>
        </p:nvSpPr>
        <p:spPr>
          <a:xfrm>
            <a:off x="4167691" y="4000500"/>
            <a:ext cx="6411832" cy="6276976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7345915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92440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et_the_tea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 noChangeAspect="1"/>
          </p:cNvSpPr>
          <p:nvPr>
            <p:ph type="pic" sz="quarter" idx="14"/>
          </p:nvPr>
        </p:nvSpPr>
        <p:spPr>
          <a:xfrm>
            <a:off x="2579913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8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7791465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9" name="Picture Placeholder 22"/>
          <p:cNvSpPr>
            <a:spLocks noGrp="1" noChangeAspect="1"/>
          </p:cNvSpPr>
          <p:nvPr>
            <p:ph type="pic" sz="quarter" idx="16"/>
          </p:nvPr>
        </p:nvSpPr>
        <p:spPr>
          <a:xfrm>
            <a:off x="13096308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20" name="Picture Placeholder 22"/>
          <p:cNvSpPr>
            <a:spLocks noGrp="1" noChangeAspect="1"/>
          </p:cNvSpPr>
          <p:nvPr>
            <p:ph type="pic" sz="quarter" idx="17"/>
          </p:nvPr>
        </p:nvSpPr>
        <p:spPr>
          <a:xfrm>
            <a:off x="18265385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24352790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ftfolio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3" y="1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6" name="Picture Placeholder 2"/>
          <p:cNvSpPr>
            <a:spLocks noGrp="1" noChangeAspect="1"/>
          </p:cNvSpPr>
          <p:nvPr>
            <p:ph type="pic" sz="quarter" idx="16"/>
          </p:nvPr>
        </p:nvSpPr>
        <p:spPr>
          <a:xfrm>
            <a:off x="3" y="3962958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7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4876229" y="1216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4876229" y="3964173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9741188" y="-1215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0" name="Picture Placeholder 2"/>
          <p:cNvSpPr>
            <a:spLocks noGrp="1" noChangeAspect="1"/>
          </p:cNvSpPr>
          <p:nvPr>
            <p:ph type="pic" sz="quarter" idx="20"/>
          </p:nvPr>
        </p:nvSpPr>
        <p:spPr>
          <a:xfrm>
            <a:off x="9741188" y="3961742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sz="quarter" idx="21"/>
          </p:nvPr>
        </p:nvSpPr>
        <p:spPr>
          <a:xfrm>
            <a:off x="14595131" y="2431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14595131" y="3965388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19479147" y="2431"/>
            <a:ext cx="489850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4" name="Picture Placeholder 2"/>
          <p:cNvSpPr>
            <a:spLocks noGrp="1" noChangeAspect="1"/>
          </p:cNvSpPr>
          <p:nvPr>
            <p:ph type="pic" sz="quarter" idx="24"/>
          </p:nvPr>
        </p:nvSpPr>
        <p:spPr>
          <a:xfrm>
            <a:off x="19479147" y="3965388"/>
            <a:ext cx="489850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025203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ftfoli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3" y="1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4876228" y="3964174"/>
            <a:ext cx="4842676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9741188" y="-1215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14636468" y="3965388"/>
            <a:ext cx="4842680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19479147" y="2431"/>
            <a:ext cx="489850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24667785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37977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3018945"/>
            <a:ext cx="24377650" cy="6773334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7450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5" y="-1"/>
            <a:ext cx="24377651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025662" y="12520246"/>
            <a:ext cx="11723076" cy="9378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v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93259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5" y="-1"/>
            <a:ext cx="24377651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070977" y="2466755"/>
            <a:ext cx="4720487" cy="8450345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3665903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5" y="-1"/>
            <a:ext cx="24377651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1631840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eet_the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 noChangeAspect="1"/>
          </p:cNvSpPr>
          <p:nvPr>
            <p:ph type="pic" sz="quarter" idx="14"/>
          </p:nvPr>
        </p:nvSpPr>
        <p:spPr>
          <a:xfrm>
            <a:off x="1976453" y="3642013"/>
            <a:ext cx="3643949" cy="364913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3632378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08027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25662" y="12520246"/>
            <a:ext cx="11723076" cy="9378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v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04151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42905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204344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773133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-3176" y="0"/>
            <a:ext cx="24377651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355361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-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735617" y="3206029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75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8266908" y="3185107"/>
            <a:ext cx="2519228" cy="251762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240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76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13676411" y="3218013"/>
            <a:ext cx="2519228" cy="2517622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r>
              <a:rPr lang="en-US" dirty="0" smtClean="0"/>
              <a:t>Drag  Your Picture Here</a:t>
            </a:r>
          </a:p>
          <a:p>
            <a:endParaRPr lang="en-US" dirty="0"/>
          </a:p>
        </p:txBody>
      </p:sp>
      <p:sp>
        <p:nvSpPr>
          <p:cNvPr id="77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9123672" y="3218013"/>
            <a:ext cx="2519228" cy="2517622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r>
              <a:rPr lang="en-US" dirty="0" smtClean="0"/>
              <a:t>Drag  Your Picture Here</a:t>
            </a:r>
          </a:p>
          <a:p>
            <a:endParaRPr lang="en-US" dirty="0"/>
          </a:p>
        </p:txBody>
      </p:sp>
      <p:sp>
        <p:nvSpPr>
          <p:cNvPr id="78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6424238" y="8108515"/>
            <a:ext cx="2519228" cy="251762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240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79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0996206" y="8108515"/>
            <a:ext cx="2519228" cy="2517622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r>
              <a:rPr lang="en-US" dirty="0" smtClean="0"/>
              <a:t>Drag  Your Picture Here</a:t>
            </a:r>
          </a:p>
          <a:p>
            <a:endParaRPr lang="en-US" dirty="0"/>
          </a:p>
        </p:txBody>
      </p:sp>
      <p:sp>
        <p:nvSpPr>
          <p:cNvPr id="80" name="Picture Placeholder 1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510708" y="8080093"/>
            <a:ext cx="2519228" cy="2517622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r>
              <a:rPr lang="en-US" dirty="0" smtClean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45242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791465" y="12512739"/>
            <a:ext cx="8807512" cy="861738"/>
          </a:xfrm>
          <a:prstGeom prst="rect">
            <a:avLst/>
          </a:prstGeom>
        </p:spPr>
        <p:txBody>
          <a:bodyPr wrap="square" lIns="182807" tIns="91404" rIns="182807" bIns="91404">
            <a:spAutoFit/>
          </a:bodyPr>
          <a:lstStyle/>
          <a:p>
            <a:pPr algn="ctr"/>
            <a:endParaRPr lang="id-ID" sz="2400" dirty="0" smtClean="0">
              <a:solidFill>
                <a:schemeClr val="accent1"/>
              </a:solidFill>
              <a:latin typeface="Lato Light"/>
              <a:cs typeface="Lato Light"/>
            </a:endParaRPr>
          </a:p>
          <a:p>
            <a:pPr algn="ctr"/>
            <a:r>
              <a:rPr lang="en-US" sz="2000" b="0" i="1" dirty="0" smtClean="0">
                <a:solidFill>
                  <a:schemeClr val="tx2"/>
                </a:solidFill>
                <a:latin typeface="Lato Light"/>
                <a:cs typeface="Lato Light"/>
              </a:rPr>
              <a:t>© 2017 KiwiQA</a:t>
            </a:r>
            <a:r>
              <a:rPr lang="en-US" sz="2000" b="0" i="1" baseline="0" dirty="0" smtClean="0">
                <a:solidFill>
                  <a:schemeClr val="tx2"/>
                </a:solidFill>
                <a:latin typeface="Lato Light"/>
                <a:cs typeface="Lato Light"/>
              </a:rPr>
              <a:t> Services Confidential</a:t>
            </a:r>
            <a:r>
              <a:rPr lang="en-US" sz="2000" b="0" i="1" dirty="0" smtClean="0">
                <a:solidFill>
                  <a:schemeClr val="tx2"/>
                </a:solidFill>
                <a:latin typeface="Lato Light"/>
                <a:cs typeface="Lato Light"/>
              </a:rPr>
              <a:t>. All Rights Reserved. </a:t>
            </a:r>
            <a:endParaRPr lang="id-ID" sz="2000" b="0" i="1" dirty="0" smtClean="0">
              <a:solidFill>
                <a:schemeClr val="tx2"/>
              </a:solidFill>
              <a:latin typeface="Lato Light"/>
              <a:cs typeface="Lato Light"/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23019760" y="473371"/>
            <a:ext cx="959010" cy="95901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3109564" y="607069"/>
            <a:ext cx="808407" cy="615480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800" b="0" i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pPr algn="ctr"/>
              <a:t>‹#›</a:t>
            </a:fld>
            <a:endParaRPr lang="id-ID" sz="2800" b="0" i="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47" r:id="rId2"/>
    <p:sldLayoutId id="2147483788" r:id="rId3"/>
    <p:sldLayoutId id="2147483748" r:id="rId4"/>
    <p:sldLayoutId id="2147483749" r:id="rId5"/>
    <p:sldLayoutId id="2147483657" r:id="rId6"/>
    <p:sldLayoutId id="2147483746" r:id="rId7"/>
    <p:sldLayoutId id="2147483752" r:id="rId8"/>
    <p:sldLayoutId id="2147483736" r:id="rId9"/>
    <p:sldLayoutId id="2147483715" r:id="rId10"/>
    <p:sldLayoutId id="2147483768" r:id="rId11"/>
    <p:sldLayoutId id="2147483714" r:id="rId12"/>
    <p:sldLayoutId id="2147483709" r:id="rId13"/>
    <p:sldLayoutId id="2147483694" r:id="rId14"/>
    <p:sldLayoutId id="2147483722" r:id="rId15"/>
    <p:sldLayoutId id="2147483737" r:id="rId16"/>
    <p:sldLayoutId id="2147483781" r:id="rId17"/>
    <p:sldLayoutId id="2147483770" r:id="rId18"/>
    <p:sldLayoutId id="2147483771" r:id="rId19"/>
    <p:sldLayoutId id="2147483760" r:id="rId20"/>
    <p:sldLayoutId id="2147483787" r:id="rId21"/>
    <p:sldLayoutId id="2147483780" r:id="rId22"/>
    <p:sldLayoutId id="2147483786" r:id="rId23"/>
    <p:sldLayoutId id="2147483789" r:id="rId24"/>
  </p:sldLayoutIdLst>
  <mc:AlternateContent xmlns:mc="http://schemas.openxmlformats.org/markup-compatibility/2006">
    <mc:Choice xmlns=""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image" Target="../media/image4.pn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4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04818" y="3488390"/>
            <a:ext cx="8201058" cy="6286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30400"/>
            <a:ext cx="24377650" cy="1042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KiwiQA_optio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91418" y="3236370"/>
            <a:ext cx="4950782" cy="23358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591122" y="3860800"/>
            <a:ext cx="144212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Lato Regular"/>
                <a:cs typeface="Lato Regular"/>
              </a:rPr>
              <a:t>An Independent Software Testing Company</a:t>
            </a:r>
            <a:endParaRPr lang="id-ID" sz="5400" b="1" dirty="0" smtClean="0">
              <a:solidFill>
                <a:schemeClr val="accent1">
                  <a:lumMod val="50000"/>
                </a:schemeClr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24588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17684596" y="2815665"/>
            <a:ext cx="1479473" cy="14798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/>
          </a:p>
        </p:txBody>
      </p:sp>
      <p:sp>
        <p:nvSpPr>
          <p:cNvPr id="82" name="Rectangle 81"/>
          <p:cNvSpPr/>
          <p:nvPr/>
        </p:nvSpPr>
        <p:spPr>
          <a:xfrm>
            <a:off x="17690423" y="8174051"/>
            <a:ext cx="1479473" cy="14798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/>
          </a:p>
        </p:txBody>
      </p:sp>
      <p:grpSp>
        <p:nvGrpSpPr>
          <p:cNvPr id="2" name="Group 117"/>
          <p:cNvGrpSpPr/>
          <p:nvPr/>
        </p:nvGrpSpPr>
        <p:grpSpPr>
          <a:xfrm>
            <a:off x="17442173" y="4348631"/>
            <a:ext cx="5313811" cy="2712232"/>
            <a:chOff x="6217428" y="2328987"/>
            <a:chExt cx="4600037" cy="1356116"/>
          </a:xfrm>
        </p:grpSpPr>
        <p:sp>
          <p:nvSpPr>
            <p:cNvPr id="119" name="TextBox 118"/>
            <p:cNvSpPr txBox="1"/>
            <p:nvPr/>
          </p:nvSpPr>
          <p:spPr>
            <a:xfrm>
              <a:off x="6217428" y="2328987"/>
              <a:ext cx="1658556" cy="323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  <a:latin typeface="+mj-lt"/>
                </a:rPr>
                <a:t>Develop</a:t>
              </a:r>
              <a:endParaRPr lang="id-ID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358937" y="2811306"/>
              <a:ext cx="4458528" cy="873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sz="2500" dirty="0" smtClean="0">
                  <a:latin typeface="Lato Regular" pitchFamily="34" charset="0"/>
                  <a:ea typeface="Lato Regular" pitchFamily="34" charset="0"/>
                  <a:cs typeface="Lato Regular" pitchFamily="34" charset="0"/>
                </a:rPr>
                <a:t>Develop TestCases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sz="2500" dirty="0" smtClean="0">
                  <a:latin typeface="Lato Regular" pitchFamily="34" charset="0"/>
                  <a:ea typeface="Lato Regular" pitchFamily="34" charset="0"/>
                  <a:cs typeface="Lato Regular" pitchFamily="34" charset="0"/>
                </a:rPr>
                <a:t>Lab Set up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sz="2500" dirty="0" smtClean="0">
                  <a:latin typeface="Lato Regular" pitchFamily="34" charset="0"/>
                  <a:ea typeface="Lato Regular" pitchFamily="34" charset="0"/>
                  <a:cs typeface="Lato Regular" pitchFamily="34" charset="0"/>
                </a:rPr>
                <a:t>End to end Testing Setup</a:t>
              </a:r>
              <a:endParaRPr lang="en-US" sz="2500" dirty="0">
                <a:latin typeface="Lato Regular" pitchFamily="34" charset="0"/>
                <a:ea typeface="Lato Regular" pitchFamily="34" charset="0"/>
                <a:cs typeface="Lato Regular" pitchFamily="34" charset="0"/>
              </a:endParaRPr>
            </a:p>
          </p:txBody>
        </p:sp>
      </p:grpSp>
      <p:grpSp>
        <p:nvGrpSpPr>
          <p:cNvPr id="3" name="Group 120"/>
          <p:cNvGrpSpPr/>
          <p:nvPr/>
        </p:nvGrpSpPr>
        <p:grpSpPr>
          <a:xfrm>
            <a:off x="17442172" y="9829697"/>
            <a:ext cx="5313812" cy="2245100"/>
            <a:chOff x="6217425" y="3333319"/>
            <a:chExt cx="4458527" cy="1122550"/>
          </a:xfrm>
        </p:grpSpPr>
        <p:sp>
          <p:nvSpPr>
            <p:cNvPr id="122" name="TextBox 121"/>
            <p:cNvSpPr txBox="1"/>
            <p:nvPr/>
          </p:nvSpPr>
          <p:spPr>
            <a:xfrm>
              <a:off x="6217427" y="3333319"/>
              <a:ext cx="1407130" cy="323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  <a:latin typeface="+mj-lt"/>
                </a:rPr>
                <a:t>Deliver</a:t>
              </a:r>
              <a:endParaRPr lang="id-ID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217425" y="3592107"/>
              <a:ext cx="4458527" cy="863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sz="2500" dirty="0" smtClean="0">
                  <a:latin typeface="Lato Regular" pitchFamily="34" charset="0"/>
                  <a:ea typeface="Lato Regular" pitchFamily="34" charset="0"/>
                  <a:cs typeface="Lato Regular" pitchFamily="34" charset="0"/>
                </a:rPr>
                <a:t>Real Handsets Testing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sz="2500" dirty="0" smtClean="0">
                  <a:latin typeface="Lato Regular" pitchFamily="34" charset="0"/>
                  <a:ea typeface="Lato Regular" pitchFamily="34" charset="0"/>
                  <a:cs typeface="Lato Regular" pitchFamily="34" charset="0"/>
                </a:rPr>
                <a:t>Pre-Market handsetsTesting</a:t>
              </a:r>
              <a:r>
                <a:rPr lang="en-US" sz="2400" dirty="0" smtClean="0">
                  <a:latin typeface="Lato Regular" pitchFamily="34" charset="0"/>
                  <a:ea typeface="Lato Regular" pitchFamily="34" charset="0"/>
                  <a:cs typeface="Lato Regular" pitchFamily="34" charset="0"/>
                </a:rPr>
                <a:t>. </a:t>
              </a:r>
              <a:endParaRPr lang="en-US" sz="2400" dirty="0">
                <a:latin typeface="Lato Regular" pitchFamily="34" charset="0"/>
                <a:ea typeface="Lato Regular" pitchFamily="34" charset="0"/>
                <a:cs typeface="Lato Regular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sz="2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40" name="Rectangle 139"/>
          <p:cNvSpPr/>
          <p:nvPr/>
        </p:nvSpPr>
        <p:spPr>
          <a:xfrm>
            <a:off x="5570308" y="2807811"/>
            <a:ext cx="1479473" cy="14798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/>
          </a:p>
        </p:txBody>
      </p:sp>
      <p:sp>
        <p:nvSpPr>
          <p:cNvPr id="141" name="Rectangle 140"/>
          <p:cNvSpPr/>
          <p:nvPr/>
        </p:nvSpPr>
        <p:spPr>
          <a:xfrm>
            <a:off x="5551951" y="8145827"/>
            <a:ext cx="1479473" cy="14798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/>
          </a:p>
        </p:txBody>
      </p:sp>
      <p:grpSp>
        <p:nvGrpSpPr>
          <p:cNvPr id="4" name="Group 153"/>
          <p:cNvGrpSpPr/>
          <p:nvPr/>
        </p:nvGrpSpPr>
        <p:grpSpPr>
          <a:xfrm>
            <a:off x="628650" y="4380895"/>
            <a:ext cx="6703218" cy="2830910"/>
            <a:chOff x="5419309" y="2316186"/>
            <a:chExt cx="4946179" cy="1415455"/>
          </a:xfrm>
        </p:grpSpPr>
        <p:sp>
          <p:nvSpPr>
            <p:cNvPr id="155" name="TextBox 154"/>
            <p:cNvSpPr txBox="1"/>
            <p:nvPr/>
          </p:nvSpPr>
          <p:spPr>
            <a:xfrm>
              <a:off x="5419309" y="2316186"/>
              <a:ext cx="4738415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chemeClr val="tx2"/>
                  </a:solidFill>
                  <a:latin typeface="+mj-lt"/>
                </a:rPr>
                <a:t>Define</a:t>
              </a:r>
              <a:endParaRPr lang="id-ID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306653" y="2857844"/>
              <a:ext cx="4058835" cy="873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sz="2500" dirty="0" smtClean="0">
                  <a:latin typeface="Lato Regular" pitchFamily="34" charset="0"/>
                  <a:ea typeface="Lato Regular" pitchFamily="34" charset="0"/>
                  <a:cs typeface="Lato Regular" pitchFamily="34" charset="0"/>
                </a:rPr>
                <a:t>Test Strategy</a:t>
              </a:r>
            </a:p>
            <a:p>
              <a:pPr algn="r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sz="2500" dirty="0" smtClean="0">
                  <a:latin typeface="Lato Regular" pitchFamily="34" charset="0"/>
                  <a:ea typeface="Lato Regular" pitchFamily="34" charset="0"/>
                  <a:cs typeface="Lato Regular" pitchFamily="34" charset="0"/>
                </a:rPr>
                <a:t>Device Identification</a:t>
              </a:r>
            </a:p>
            <a:p>
              <a:pPr algn="r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sz="2500" dirty="0" smtClean="0">
                  <a:latin typeface="Lato Regular" pitchFamily="34" charset="0"/>
                  <a:ea typeface="Lato Regular" pitchFamily="34" charset="0"/>
                  <a:cs typeface="Lato Regular" pitchFamily="34" charset="0"/>
                </a:rPr>
                <a:t>Analyze Market Trends</a:t>
              </a:r>
              <a:endParaRPr lang="en-US" sz="2500" dirty="0">
                <a:latin typeface="Lato Regular" pitchFamily="34" charset="0"/>
                <a:ea typeface="Lato Regular" pitchFamily="34" charset="0"/>
                <a:cs typeface="Lato Regular" pitchFamily="34" charset="0"/>
              </a:endParaRPr>
            </a:p>
          </p:txBody>
        </p:sp>
      </p:grpSp>
      <p:grpSp>
        <p:nvGrpSpPr>
          <p:cNvPr id="5" name="Group 168"/>
          <p:cNvGrpSpPr/>
          <p:nvPr/>
        </p:nvGrpSpPr>
        <p:grpSpPr>
          <a:xfrm>
            <a:off x="1285875" y="9871927"/>
            <a:ext cx="5973531" cy="2742400"/>
            <a:chOff x="5809664" y="2316186"/>
            <a:chExt cx="4466596" cy="1371200"/>
          </a:xfrm>
        </p:grpSpPr>
        <p:sp>
          <p:nvSpPr>
            <p:cNvPr id="170" name="TextBox 169"/>
            <p:cNvSpPr txBox="1"/>
            <p:nvPr/>
          </p:nvSpPr>
          <p:spPr>
            <a:xfrm>
              <a:off x="5809664" y="2316186"/>
              <a:ext cx="4348062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chemeClr val="tx2"/>
                  </a:solidFill>
                  <a:latin typeface="+mj-lt"/>
                </a:rPr>
                <a:t>Automation</a:t>
              </a:r>
              <a:endParaRPr lang="id-ID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6217425" y="2813589"/>
              <a:ext cx="4058835" cy="873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sz="2500" dirty="0" smtClean="0">
                  <a:latin typeface="Lato Regular" pitchFamily="34" charset="0"/>
                  <a:ea typeface="Lato Regular" pitchFamily="34" charset="0"/>
                  <a:cs typeface="Lato Regular" pitchFamily="34" charset="0"/>
                </a:rPr>
                <a:t>iOS Automation</a:t>
              </a:r>
            </a:p>
            <a:p>
              <a:pPr algn="r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sz="2500" dirty="0" smtClean="0">
                  <a:latin typeface="Lato Regular" pitchFamily="34" charset="0"/>
                  <a:ea typeface="Lato Regular" pitchFamily="34" charset="0"/>
                  <a:cs typeface="Lato Regular" pitchFamily="34" charset="0"/>
                </a:rPr>
                <a:t>Andriod Automation</a:t>
              </a:r>
            </a:p>
            <a:p>
              <a:pPr algn="r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sz="2500" dirty="0" smtClean="0">
                  <a:latin typeface="Lato Regular" pitchFamily="34" charset="0"/>
                  <a:ea typeface="Lato Regular" pitchFamily="34" charset="0"/>
                  <a:cs typeface="Lato Regular" pitchFamily="34" charset="0"/>
                </a:rPr>
                <a:t>Device Certification</a:t>
              </a:r>
              <a:endParaRPr lang="en-US" sz="2500" dirty="0">
                <a:latin typeface="Lato Regular" pitchFamily="34" charset="0"/>
                <a:ea typeface="Lato Regular" pitchFamily="34" charset="0"/>
                <a:cs typeface="Lato Regular" pitchFamily="34" charset="0"/>
              </a:endParaRPr>
            </a:p>
          </p:txBody>
        </p:sp>
      </p:grpSp>
      <p:sp>
        <p:nvSpPr>
          <p:cNvPr id="44" name="Freeform 43"/>
          <p:cNvSpPr>
            <a:spLocks noChangeArrowheads="1"/>
          </p:cNvSpPr>
          <p:nvPr/>
        </p:nvSpPr>
        <p:spPr bwMode="auto">
          <a:xfrm>
            <a:off x="12189511" y="4057985"/>
            <a:ext cx="2833434" cy="2744626"/>
          </a:xfrm>
          <a:custGeom>
            <a:avLst/>
            <a:gdLst>
              <a:gd name="T0" fmla="*/ 4968 w 6000"/>
              <a:gd name="T1" fmla="*/ 3500 h 5814"/>
              <a:gd name="T2" fmla="*/ 4968 w 6000"/>
              <a:gd name="T3" fmla="*/ 3500 h 5814"/>
              <a:gd name="T4" fmla="*/ 5999 w 6000"/>
              <a:gd name="T5" fmla="*/ 2469 h 5814"/>
              <a:gd name="T6" fmla="*/ 5999 w 6000"/>
              <a:gd name="T7" fmla="*/ 2469 h 5814"/>
              <a:gd name="T8" fmla="*/ 0 w 6000"/>
              <a:gd name="T9" fmla="*/ 0 h 5814"/>
              <a:gd name="T10" fmla="*/ 0 w 6000"/>
              <a:gd name="T11" fmla="*/ 4688 h 5814"/>
              <a:gd name="T12" fmla="*/ 2656 w 6000"/>
              <a:gd name="T13" fmla="*/ 5813 h 5814"/>
              <a:gd name="T14" fmla="*/ 2656 w 6000"/>
              <a:gd name="T15" fmla="*/ 5813 h 5814"/>
              <a:gd name="T16" fmla="*/ 3937 w 6000"/>
              <a:gd name="T17" fmla="*/ 4532 h 5814"/>
              <a:gd name="T18" fmla="*/ 4905 w 6000"/>
              <a:gd name="T19" fmla="*/ 4500 h 5814"/>
              <a:gd name="T20" fmla="*/ 4968 w 6000"/>
              <a:gd name="T21" fmla="*/ 3500 h 5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00" h="5814">
                <a:moveTo>
                  <a:pt x="4968" y="3500"/>
                </a:moveTo>
                <a:lnTo>
                  <a:pt x="4968" y="3500"/>
                </a:lnTo>
                <a:cubicBezTo>
                  <a:pt x="5999" y="2469"/>
                  <a:pt x="5999" y="2469"/>
                  <a:pt x="5999" y="2469"/>
                </a:cubicBezTo>
                <a:lnTo>
                  <a:pt x="5999" y="2469"/>
                </a:lnTo>
                <a:cubicBezTo>
                  <a:pt x="4343" y="813"/>
                  <a:pt x="2156" y="0"/>
                  <a:pt x="0" y="0"/>
                </a:cubicBezTo>
                <a:cubicBezTo>
                  <a:pt x="0" y="4688"/>
                  <a:pt x="0" y="4688"/>
                  <a:pt x="0" y="4688"/>
                </a:cubicBezTo>
                <a:cubicBezTo>
                  <a:pt x="968" y="4688"/>
                  <a:pt x="1937" y="5063"/>
                  <a:pt x="2656" y="5813"/>
                </a:cubicBezTo>
                <a:lnTo>
                  <a:pt x="2656" y="5813"/>
                </a:lnTo>
                <a:cubicBezTo>
                  <a:pt x="3937" y="4532"/>
                  <a:pt x="3937" y="4532"/>
                  <a:pt x="3937" y="4532"/>
                </a:cubicBezTo>
                <a:cubicBezTo>
                  <a:pt x="4905" y="4500"/>
                  <a:pt x="4905" y="4500"/>
                  <a:pt x="4905" y="4500"/>
                </a:cubicBezTo>
                <a:lnTo>
                  <a:pt x="4968" y="350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243785" tIns="121892" rIns="243785" bIns="121892" anchor="ctr"/>
          <a:lstStyle/>
          <a:p>
            <a:endParaRPr lang="en-US" dirty="0"/>
          </a:p>
        </p:txBody>
      </p:sp>
      <p:sp>
        <p:nvSpPr>
          <p:cNvPr id="45" name="Freeform 44"/>
          <p:cNvSpPr>
            <a:spLocks noChangeArrowheads="1"/>
          </p:cNvSpPr>
          <p:nvPr/>
        </p:nvSpPr>
        <p:spPr bwMode="auto">
          <a:xfrm>
            <a:off x="9370652" y="4048897"/>
            <a:ext cx="3141548" cy="2744626"/>
          </a:xfrm>
          <a:custGeom>
            <a:avLst/>
            <a:gdLst>
              <a:gd name="T0" fmla="*/ 5968 w 6656"/>
              <a:gd name="T1" fmla="*/ 1438 h 5814"/>
              <a:gd name="T2" fmla="*/ 5968 w 6656"/>
              <a:gd name="T3" fmla="*/ 1438 h 5814"/>
              <a:gd name="T4" fmla="*/ 5968 w 6656"/>
              <a:gd name="T5" fmla="*/ 0 h 5814"/>
              <a:gd name="T6" fmla="*/ 5968 w 6656"/>
              <a:gd name="T7" fmla="*/ 0 h 5814"/>
              <a:gd name="T8" fmla="*/ 0 w 6656"/>
              <a:gd name="T9" fmla="*/ 2469 h 5814"/>
              <a:gd name="T10" fmla="*/ 3312 w 6656"/>
              <a:gd name="T11" fmla="*/ 5813 h 5814"/>
              <a:gd name="T12" fmla="*/ 5968 w 6656"/>
              <a:gd name="T13" fmla="*/ 4688 h 5814"/>
              <a:gd name="T14" fmla="*/ 5968 w 6656"/>
              <a:gd name="T15" fmla="*/ 4688 h 5814"/>
              <a:gd name="T16" fmla="*/ 5968 w 6656"/>
              <a:gd name="T17" fmla="*/ 2907 h 5814"/>
              <a:gd name="T18" fmla="*/ 6655 w 6656"/>
              <a:gd name="T19" fmla="*/ 2188 h 5814"/>
              <a:gd name="T20" fmla="*/ 5968 w 6656"/>
              <a:gd name="T21" fmla="*/ 1438 h 5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56" h="5814">
                <a:moveTo>
                  <a:pt x="5968" y="1438"/>
                </a:moveTo>
                <a:lnTo>
                  <a:pt x="5968" y="1438"/>
                </a:ln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cubicBezTo>
                  <a:pt x="3625" y="0"/>
                  <a:pt x="1531" y="938"/>
                  <a:pt x="0" y="2469"/>
                </a:cubicBezTo>
                <a:cubicBezTo>
                  <a:pt x="3312" y="5813"/>
                  <a:pt x="3312" y="5813"/>
                  <a:pt x="3312" y="5813"/>
                </a:cubicBezTo>
                <a:cubicBezTo>
                  <a:pt x="4000" y="5125"/>
                  <a:pt x="4937" y="4688"/>
                  <a:pt x="5968" y="4688"/>
                </a:cubicBezTo>
                <a:lnTo>
                  <a:pt x="5968" y="4688"/>
                </a:lnTo>
                <a:cubicBezTo>
                  <a:pt x="5968" y="2907"/>
                  <a:pt x="5968" y="2907"/>
                  <a:pt x="5968" y="2907"/>
                </a:cubicBezTo>
                <a:cubicBezTo>
                  <a:pt x="6655" y="2188"/>
                  <a:pt x="6655" y="2188"/>
                  <a:pt x="6655" y="2188"/>
                </a:cubicBezTo>
                <a:lnTo>
                  <a:pt x="5968" y="1438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endParaRPr lang="en-US" dirty="0"/>
          </a:p>
        </p:txBody>
      </p:sp>
      <p:sp>
        <p:nvSpPr>
          <p:cNvPr id="46" name="Freeform 45"/>
          <p:cNvSpPr>
            <a:spLocks noChangeArrowheads="1"/>
          </p:cNvSpPr>
          <p:nvPr/>
        </p:nvSpPr>
        <p:spPr bwMode="auto">
          <a:xfrm>
            <a:off x="8190228" y="5215051"/>
            <a:ext cx="2743911" cy="2834170"/>
          </a:xfrm>
          <a:custGeom>
            <a:avLst/>
            <a:gdLst>
              <a:gd name="T0" fmla="*/ 0 w 5814"/>
              <a:gd name="T1" fmla="*/ 6000 h 6001"/>
              <a:gd name="T2" fmla="*/ 0 w 5814"/>
              <a:gd name="T3" fmla="*/ 6000 h 6001"/>
              <a:gd name="T4" fmla="*/ 4719 w 5814"/>
              <a:gd name="T5" fmla="*/ 6000 h 6001"/>
              <a:gd name="T6" fmla="*/ 5813 w 5814"/>
              <a:gd name="T7" fmla="*/ 3344 h 6001"/>
              <a:gd name="T8" fmla="*/ 4532 w 5814"/>
              <a:gd name="T9" fmla="*/ 2063 h 6001"/>
              <a:gd name="T10" fmla="*/ 4501 w 5814"/>
              <a:gd name="T11" fmla="*/ 1031 h 6001"/>
              <a:gd name="T12" fmla="*/ 3532 w 5814"/>
              <a:gd name="T13" fmla="*/ 1031 h 6001"/>
              <a:gd name="T14" fmla="*/ 2501 w 5814"/>
              <a:gd name="T15" fmla="*/ 0 h 6001"/>
              <a:gd name="T16" fmla="*/ 0 w 5814"/>
              <a:gd name="T17" fmla="*/ 6000 h 6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14" h="6001">
                <a:moveTo>
                  <a:pt x="0" y="6000"/>
                </a:moveTo>
                <a:lnTo>
                  <a:pt x="0" y="6000"/>
                </a:lnTo>
                <a:cubicBezTo>
                  <a:pt x="4719" y="6000"/>
                  <a:pt x="4719" y="6000"/>
                  <a:pt x="4719" y="6000"/>
                </a:cubicBezTo>
                <a:cubicBezTo>
                  <a:pt x="4719" y="5031"/>
                  <a:pt x="5094" y="4063"/>
                  <a:pt x="5813" y="3344"/>
                </a:cubicBezTo>
                <a:cubicBezTo>
                  <a:pt x="4532" y="2063"/>
                  <a:pt x="4532" y="2063"/>
                  <a:pt x="4532" y="2063"/>
                </a:cubicBezTo>
                <a:cubicBezTo>
                  <a:pt x="4501" y="1031"/>
                  <a:pt x="4501" y="1031"/>
                  <a:pt x="4501" y="1031"/>
                </a:cubicBezTo>
                <a:cubicBezTo>
                  <a:pt x="3532" y="1031"/>
                  <a:pt x="3532" y="1031"/>
                  <a:pt x="3532" y="1031"/>
                </a:cubicBezTo>
                <a:cubicBezTo>
                  <a:pt x="2501" y="0"/>
                  <a:pt x="2501" y="0"/>
                  <a:pt x="2501" y="0"/>
                </a:cubicBezTo>
                <a:cubicBezTo>
                  <a:pt x="844" y="1656"/>
                  <a:pt x="0" y="3813"/>
                  <a:pt x="0" y="600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243785" tIns="121892" rIns="243785" bIns="121892" anchor="ctr"/>
          <a:lstStyle/>
          <a:p>
            <a:endParaRPr lang="en-US" dirty="0"/>
          </a:p>
        </p:txBody>
      </p:sp>
      <p:sp>
        <p:nvSpPr>
          <p:cNvPr id="47" name="Freeform 46"/>
          <p:cNvSpPr>
            <a:spLocks noChangeArrowheads="1"/>
          </p:cNvSpPr>
          <p:nvPr/>
        </p:nvSpPr>
        <p:spPr bwMode="auto">
          <a:xfrm>
            <a:off x="8190228" y="7724363"/>
            <a:ext cx="2743911" cy="3142370"/>
          </a:xfrm>
          <a:custGeom>
            <a:avLst/>
            <a:gdLst>
              <a:gd name="T0" fmla="*/ 2501 w 5814"/>
              <a:gd name="T1" fmla="*/ 6655 h 6656"/>
              <a:gd name="T2" fmla="*/ 2501 w 5814"/>
              <a:gd name="T3" fmla="*/ 6655 h 6656"/>
              <a:gd name="T4" fmla="*/ 5813 w 5814"/>
              <a:gd name="T5" fmla="*/ 3342 h 6656"/>
              <a:gd name="T6" fmla="*/ 4719 w 5814"/>
              <a:gd name="T7" fmla="*/ 687 h 6656"/>
              <a:gd name="T8" fmla="*/ 2907 w 5814"/>
              <a:gd name="T9" fmla="*/ 687 h 6656"/>
              <a:gd name="T10" fmla="*/ 2157 w 5814"/>
              <a:gd name="T11" fmla="*/ 0 h 6656"/>
              <a:gd name="T12" fmla="*/ 1469 w 5814"/>
              <a:gd name="T13" fmla="*/ 687 h 6656"/>
              <a:gd name="T14" fmla="*/ 0 w 5814"/>
              <a:gd name="T15" fmla="*/ 687 h 6656"/>
              <a:gd name="T16" fmla="*/ 2501 w 5814"/>
              <a:gd name="T17" fmla="*/ 6655 h 6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14" h="6656">
                <a:moveTo>
                  <a:pt x="2501" y="6655"/>
                </a:moveTo>
                <a:lnTo>
                  <a:pt x="2501" y="6655"/>
                </a:lnTo>
                <a:cubicBezTo>
                  <a:pt x="5813" y="3342"/>
                  <a:pt x="5813" y="3342"/>
                  <a:pt x="5813" y="3342"/>
                </a:cubicBezTo>
                <a:cubicBezTo>
                  <a:pt x="5126" y="2655"/>
                  <a:pt x="4719" y="1717"/>
                  <a:pt x="4719" y="687"/>
                </a:cubicBezTo>
                <a:cubicBezTo>
                  <a:pt x="2907" y="687"/>
                  <a:pt x="2907" y="687"/>
                  <a:pt x="2907" y="687"/>
                </a:cubicBezTo>
                <a:cubicBezTo>
                  <a:pt x="2157" y="0"/>
                  <a:pt x="2157" y="0"/>
                  <a:pt x="2157" y="0"/>
                </a:cubicBezTo>
                <a:cubicBezTo>
                  <a:pt x="1469" y="687"/>
                  <a:pt x="1469" y="687"/>
                  <a:pt x="1469" y="687"/>
                </a:cubicBezTo>
                <a:cubicBezTo>
                  <a:pt x="0" y="687"/>
                  <a:pt x="0" y="687"/>
                  <a:pt x="0" y="687"/>
                </a:cubicBezTo>
                <a:cubicBezTo>
                  <a:pt x="0" y="2999"/>
                  <a:pt x="969" y="5123"/>
                  <a:pt x="2501" y="6655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243785" tIns="121892" rIns="243785" bIns="121892" anchor="ctr"/>
          <a:lstStyle/>
          <a:p>
            <a:endParaRPr lang="en-US" dirty="0"/>
          </a:p>
        </p:txBody>
      </p:sp>
      <p:sp>
        <p:nvSpPr>
          <p:cNvPr id="48" name="Freeform 47"/>
          <p:cNvSpPr>
            <a:spLocks noChangeArrowheads="1"/>
          </p:cNvSpPr>
          <p:nvPr/>
        </p:nvSpPr>
        <p:spPr bwMode="auto">
          <a:xfrm>
            <a:off x="9370652" y="9302837"/>
            <a:ext cx="2818860" cy="2744626"/>
          </a:xfrm>
          <a:custGeom>
            <a:avLst/>
            <a:gdLst>
              <a:gd name="T0" fmla="*/ 5968 w 5969"/>
              <a:gd name="T1" fmla="*/ 5813 h 5814"/>
              <a:gd name="T2" fmla="*/ 5968 w 5969"/>
              <a:gd name="T3" fmla="*/ 5813 h 5814"/>
              <a:gd name="T4" fmla="*/ 5968 w 5969"/>
              <a:gd name="T5" fmla="*/ 1094 h 5814"/>
              <a:gd name="T6" fmla="*/ 3312 w 5969"/>
              <a:gd name="T7" fmla="*/ 0 h 5814"/>
              <a:gd name="T8" fmla="*/ 2031 w 5969"/>
              <a:gd name="T9" fmla="*/ 1250 h 5814"/>
              <a:gd name="T10" fmla="*/ 1031 w 5969"/>
              <a:gd name="T11" fmla="*/ 1313 h 5814"/>
              <a:gd name="T12" fmla="*/ 1031 w 5969"/>
              <a:gd name="T13" fmla="*/ 2282 h 5814"/>
              <a:gd name="T14" fmla="*/ 0 w 5969"/>
              <a:gd name="T15" fmla="*/ 3313 h 5814"/>
              <a:gd name="T16" fmla="*/ 5968 w 5969"/>
              <a:gd name="T17" fmla="*/ 5813 h 5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69" h="5814">
                <a:moveTo>
                  <a:pt x="5968" y="5813"/>
                </a:moveTo>
                <a:lnTo>
                  <a:pt x="5968" y="5813"/>
                </a:lnTo>
                <a:cubicBezTo>
                  <a:pt x="5968" y="1094"/>
                  <a:pt x="5968" y="1094"/>
                  <a:pt x="5968" y="1094"/>
                </a:cubicBezTo>
                <a:cubicBezTo>
                  <a:pt x="5000" y="1094"/>
                  <a:pt x="4062" y="719"/>
                  <a:pt x="3312" y="0"/>
                </a:cubicBezTo>
                <a:cubicBezTo>
                  <a:pt x="2031" y="1250"/>
                  <a:pt x="2031" y="1250"/>
                  <a:pt x="2031" y="1250"/>
                </a:cubicBezTo>
                <a:cubicBezTo>
                  <a:pt x="1031" y="1313"/>
                  <a:pt x="1031" y="1313"/>
                  <a:pt x="1031" y="1313"/>
                </a:cubicBezTo>
                <a:cubicBezTo>
                  <a:pt x="1031" y="2282"/>
                  <a:pt x="1031" y="2282"/>
                  <a:pt x="1031" y="2282"/>
                </a:cubicBezTo>
                <a:cubicBezTo>
                  <a:pt x="0" y="3313"/>
                  <a:pt x="0" y="3313"/>
                  <a:pt x="0" y="3313"/>
                </a:cubicBezTo>
                <a:cubicBezTo>
                  <a:pt x="1625" y="4969"/>
                  <a:pt x="3812" y="5813"/>
                  <a:pt x="5968" y="581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243785" tIns="121892" rIns="243785" bIns="121892" anchor="ctr"/>
          <a:lstStyle/>
          <a:p>
            <a:endParaRPr lang="en-US" dirty="0"/>
          </a:p>
        </p:txBody>
      </p:sp>
      <p:sp>
        <p:nvSpPr>
          <p:cNvPr id="49" name="Freeform 48"/>
          <p:cNvSpPr>
            <a:spLocks noChangeArrowheads="1"/>
          </p:cNvSpPr>
          <p:nvPr/>
        </p:nvSpPr>
        <p:spPr bwMode="auto">
          <a:xfrm>
            <a:off x="11862654" y="9302837"/>
            <a:ext cx="3156126" cy="2744626"/>
          </a:xfrm>
          <a:custGeom>
            <a:avLst/>
            <a:gdLst>
              <a:gd name="T0" fmla="*/ 6686 w 6687"/>
              <a:gd name="T1" fmla="*/ 3313 h 5814"/>
              <a:gd name="T2" fmla="*/ 6686 w 6687"/>
              <a:gd name="T3" fmla="*/ 3313 h 5814"/>
              <a:gd name="T4" fmla="*/ 3343 w 6687"/>
              <a:gd name="T5" fmla="*/ 0 h 5814"/>
              <a:gd name="T6" fmla="*/ 687 w 6687"/>
              <a:gd name="T7" fmla="*/ 1094 h 5814"/>
              <a:gd name="T8" fmla="*/ 687 w 6687"/>
              <a:gd name="T9" fmla="*/ 2907 h 5814"/>
              <a:gd name="T10" fmla="*/ 0 w 6687"/>
              <a:gd name="T11" fmla="*/ 3625 h 5814"/>
              <a:gd name="T12" fmla="*/ 687 w 6687"/>
              <a:gd name="T13" fmla="*/ 4344 h 5814"/>
              <a:gd name="T14" fmla="*/ 687 w 6687"/>
              <a:gd name="T15" fmla="*/ 5813 h 5814"/>
              <a:gd name="T16" fmla="*/ 6686 w 6687"/>
              <a:gd name="T17" fmla="*/ 3313 h 5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87" h="5814">
                <a:moveTo>
                  <a:pt x="6686" y="3313"/>
                </a:moveTo>
                <a:lnTo>
                  <a:pt x="6686" y="3313"/>
                </a:lnTo>
                <a:cubicBezTo>
                  <a:pt x="3343" y="0"/>
                  <a:pt x="3343" y="0"/>
                  <a:pt x="3343" y="0"/>
                </a:cubicBezTo>
                <a:cubicBezTo>
                  <a:pt x="2655" y="657"/>
                  <a:pt x="1718" y="1094"/>
                  <a:pt x="687" y="1094"/>
                </a:cubicBezTo>
                <a:cubicBezTo>
                  <a:pt x="687" y="2907"/>
                  <a:pt x="687" y="2907"/>
                  <a:pt x="687" y="2907"/>
                </a:cubicBezTo>
                <a:cubicBezTo>
                  <a:pt x="0" y="3625"/>
                  <a:pt x="0" y="3625"/>
                  <a:pt x="0" y="3625"/>
                </a:cubicBezTo>
                <a:cubicBezTo>
                  <a:pt x="687" y="4344"/>
                  <a:pt x="687" y="4344"/>
                  <a:pt x="687" y="4344"/>
                </a:cubicBezTo>
                <a:cubicBezTo>
                  <a:pt x="687" y="5813"/>
                  <a:pt x="687" y="5813"/>
                  <a:pt x="687" y="5813"/>
                </a:cubicBezTo>
                <a:cubicBezTo>
                  <a:pt x="3030" y="5813"/>
                  <a:pt x="5155" y="4844"/>
                  <a:pt x="6686" y="3313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243785" tIns="121892" rIns="243785" bIns="121892" anchor="ctr"/>
          <a:lstStyle/>
          <a:p>
            <a:endParaRPr lang="en-US" dirty="0"/>
          </a:p>
        </p:txBody>
      </p:sp>
      <p:sp>
        <p:nvSpPr>
          <p:cNvPr id="50" name="Freeform 49"/>
          <p:cNvSpPr>
            <a:spLocks noChangeArrowheads="1"/>
          </p:cNvSpPr>
          <p:nvPr/>
        </p:nvSpPr>
        <p:spPr bwMode="auto">
          <a:xfrm>
            <a:off x="13440018" y="8052817"/>
            <a:ext cx="2743911" cy="2819594"/>
          </a:xfrm>
          <a:custGeom>
            <a:avLst/>
            <a:gdLst>
              <a:gd name="T0" fmla="*/ 2312 w 5813"/>
              <a:gd name="T1" fmla="*/ 4937 h 5969"/>
              <a:gd name="T2" fmla="*/ 2312 w 5813"/>
              <a:gd name="T3" fmla="*/ 4937 h 5969"/>
              <a:gd name="T4" fmla="*/ 3343 w 5813"/>
              <a:gd name="T5" fmla="*/ 5968 h 5969"/>
              <a:gd name="T6" fmla="*/ 3343 w 5813"/>
              <a:gd name="T7" fmla="*/ 5968 h 5969"/>
              <a:gd name="T8" fmla="*/ 5812 w 5813"/>
              <a:gd name="T9" fmla="*/ 0 h 5969"/>
              <a:gd name="T10" fmla="*/ 1093 w 5813"/>
              <a:gd name="T11" fmla="*/ 0 h 5969"/>
              <a:gd name="T12" fmla="*/ 0 w 5813"/>
              <a:gd name="T13" fmla="*/ 2655 h 5969"/>
              <a:gd name="T14" fmla="*/ 0 w 5813"/>
              <a:gd name="T15" fmla="*/ 2655 h 5969"/>
              <a:gd name="T16" fmla="*/ 1281 w 5813"/>
              <a:gd name="T17" fmla="*/ 3905 h 5969"/>
              <a:gd name="T18" fmla="*/ 1281 w 5813"/>
              <a:gd name="T19" fmla="*/ 4905 h 5969"/>
              <a:gd name="T20" fmla="*/ 2312 w 5813"/>
              <a:gd name="T21" fmla="*/ 4937 h 5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13" h="5969">
                <a:moveTo>
                  <a:pt x="2312" y="4937"/>
                </a:moveTo>
                <a:lnTo>
                  <a:pt x="2312" y="4937"/>
                </a:lnTo>
                <a:cubicBezTo>
                  <a:pt x="3343" y="5968"/>
                  <a:pt x="3343" y="5968"/>
                  <a:pt x="3343" y="5968"/>
                </a:cubicBezTo>
                <a:lnTo>
                  <a:pt x="3343" y="5968"/>
                </a:lnTo>
                <a:cubicBezTo>
                  <a:pt x="5000" y="4312"/>
                  <a:pt x="5812" y="2155"/>
                  <a:pt x="5812" y="0"/>
                </a:cubicBezTo>
                <a:cubicBezTo>
                  <a:pt x="1093" y="0"/>
                  <a:pt x="1093" y="0"/>
                  <a:pt x="1093" y="0"/>
                </a:cubicBezTo>
                <a:cubicBezTo>
                  <a:pt x="1093" y="937"/>
                  <a:pt x="750" y="1905"/>
                  <a:pt x="0" y="2655"/>
                </a:cubicBezTo>
                <a:lnTo>
                  <a:pt x="0" y="2655"/>
                </a:lnTo>
                <a:cubicBezTo>
                  <a:pt x="1281" y="3905"/>
                  <a:pt x="1281" y="3905"/>
                  <a:pt x="1281" y="3905"/>
                </a:cubicBezTo>
                <a:cubicBezTo>
                  <a:pt x="1281" y="4905"/>
                  <a:pt x="1281" y="4905"/>
                  <a:pt x="1281" y="4905"/>
                </a:cubicBezTo>
                <a:lnTo>
                  <a:pt x="2312" y="493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243785" tIns="121892" rIns="243785" bIns="121892" anchor="ctr"/>
          <a:lstStyle/>
          <a:p>
            <a:endParaRPr lang="en-US" dirty="0"/>
          </a:p>
        </p:txBody>
      </p:sp>
      <p:sp>
        <p:nvSpPr>
          <p:cNvPr id="51" name="Freeform 50"/>
          <p:cNvSpPr>
            <a:spLocks noChangeArrowheads="1"/>
          </p:cNvSpPr>
          <p:nvPr/>
        </p:nvSpPr>
        <p:spPr bwMode="auto">
          <a:xfrm>
            <a:off x="13441734" y="5224048"/>
            <a:ext cx="2743911" cy="3156944"/>
          </a:xfrm>
          <a:custGeom>
            <a:avLst/>
            <a:gdLst>
              <a:gd name="T0" fmla="*/ 4343 w 5813"/>
              <a:gd name="T1" fmla="*/ 6000 h 6687"/>
              <a:gd name="T2" fmla="*/ 4343 w 5813"/>
              <a:gd name="T3" fmla="*/ 6000 h 6687"/>
              <a:gd name="T4" fmla="*/ 5812 w 5813"/>
              <a:gd name="T5" fmla="*/ 6000 h 6687"/>
              <a:gd name="T6" fmla="*/ 5812 w 5813"/>
              <a:gd name="T7" fmla="*/ 6000 h 6687"/>
              <a:gd name="T8" fmla="*/ 3343 w 5813"/>
              <a:gd name="T9" fmla="*/ 0 h 6687"/>
              <a:gd name="T10" fmla="*/ 0 w 5813"/>
              <a:gd name="T11" fmla="*/ 3344 h 6687"/>
              <a:gd name="T12" fmla="*/ 1093 w 5813"/>
              <a:gd name="T13" fmla="*/ 6000 h 6687"/>
              <a:gd name="T14" fmla="*/ 1093 w 5813"/>
              <a:gd name="T15" fmla="*/ 6000 h 6687"/>
              <a:gd name="T16" fmla="*/ 2906 w 5813"/>
              <a:gd name="T17" fmla="*/ 6000 h 6687"/>
              <a:gd name="T18" fmla="*/ 3625 w 5813"/>
              <a:gd name="T19" fmla="*/ 6686 h 6687"/>
              <a:gd name="T20" fmla="*/ 4343 w 5813"/>
              <a:gd name="T21" fmla="*/ 6000 h 6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13" h="6687">
                <a:moveTo>
                  <a:pt x="4343" y="6000"/>
                </a:moveTo>
                <a:lnTo>
                  <a:pt x="4343" y="6000"/>
                </a:lnTo>
                <a:cubicBezTo>
                  <a:pt x="5812" y="6000"/>
                  <a:pt x="5812" y="6000"/>
                  <a:pt x="5812" y="6000"/>
                </a:cubicBezTo>
                <a:lnTo>
                  <a:pt x="5812" y="6000"/>
                </a:lnTo>
                <a:cubicBezTo>
                  <a:pt x="5812" y="3656"/>
                  <a:pt x="4875" y="1531"/>
                  <a:pt x="3343" y="0"/>
                </a:cubicBezTo>
                <a:cubicBezTo>
                  <a:pt x="0" y="3344"/>
                  <a:pt x="0" y="3344"/>
                  <a:pt x="0" y="3344"/>
                </a:cubicBezTo>
                <a:cubicBezTo>
                  <a:pt x="687" y="4000"/>
                  <a:pt x="1093" y="4938"/>
                  <a:pt x="1093" y="6000"/>
                </a:cubicBezTo>
                <a:lnTo>
                  <a:pt x="1093" y="6000"/>
                </a:lnTo>
                <a:cubicBezTo>
                  <a:pt x="2906" y="6000"/>
                  <a:pt x="2906" y="6000"/>
                  <a:pt x="2906" y="6000"/>
                </a:cubicBezTo>
                <a:cubicBezTo>
                  <a:pt x="3625" y="6686"/>
                  <a:pt x="3625" y="6686"/>
                  <a:pt x="3625" y="6686"/>
                </a:cubicBezTo>
                <a:lnTo>
                  <a:pt x="4343" y="600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243785" tIns="121892" rIns="243785" bIns="121892" anchor="ctr"/>
          <a:lstStyle/>
          <a:p>
            <a:endParaRPr lang="en-US" dirty="0"/>
          </a:p>
        </p:txBody>
      </p:sp>
      <p:sp>
        <p:nvSpPr>
          <p:cNvPr id="52" name="Freeform 51"/>
          <p:cNvSpPr>
            <a:spLocks noChangeArrowheads="1"/>
          </p:cNvSpPr>
          <p:nvPr/>
        </p:nvSpPr>
        <p:spPr bwMode="auto">
          <a:xfrm>
            <a:off x="14046544" y="5702336"/>
            <a:ext cx="487159" cy="472708"/>
          </a:xfrm>
          <a:custGeom>
            <a:avLst/>
            <a:gdLst>
              <a:gd name="T0" fmla="*/ 1031 w 1032"/>
              <a:gd name="T1" fmla="*/ 0 h 1001"/>
              <a:gd name="T2" fmla="*/ 968 w 1032"/>
              <a:gd name="T3" fmla="*/ 1000 h 1001"/>
              <a:gd name="T4" fmla="*/ 0 w 1032"/>
              <a:gd name="T5" fmla="*/ 1000 h 1001"/>
              <a:gd name="T6" fmla="*/ 1031 w 1032"/>
              <a:gd name="T7" fmla="*/ 0 h 1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32" h="1001">
                <a:moveTo>
                  <a:pt x="1031" y="0"/>
                </a:moveTo>
                <a:lnTo>
                  <a:pt x="968" y="1000"/>
                </a:lnTo>
                <a:lnTo>
                  <a:pt x="0" y="1000"/>
                </a:lnTo>
                <a:lnTo>
                  <a:pt x="1031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243785" tIns="121892" rIns="243785" bIns="121892" anchor="ctr"/>
          <a:lstStyle/>
          <a:p>
            <a:endParaRPr lang="en-US" dirty="0"/>
          </a:p>
        </p:txBody>
      </p:sp>
      <p:grpSp>
        <p:nvGrpSpPr>
          <p:cNvPr id="6" name="Group 90"/>
          <p:cNvGrpSpPr/>
          <p:nvPr/>
        </p:nvGrpSpPr>
        <p:grpSpPr>
          <a:xfrm>
            <a:off x="6008975" y="483017"/>
            <a:ext cx="12359700" cy="1446532"/>
            <a:chOff x="5988388" y="483017"/>
            <a:chExt cx="12359700" cy="1446532"/>
          </a:xfrm>
        </p:grpSpPr>
        <p:sp>
          <p:nvSpPr>
            <p:cNvPr id="92" name="TextBox 91"/>
            <p:cNvSpPr txBox="1"/>
            <p:nvPr/>
          </p:nvSpPr>
          <p:spPr>
            <a:xfrm>
              <a:off x="5988388" y="483017"/>
              <a:ext cx="12359700" cy="144653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88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Mobile Testing</a:t>
              </a:r>
              <a:endParaRPr lang="id-ID" sz="8800" b="1" dirty="0" smtClean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1412311" y="18102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pic>
        <p:nvPicPr>
          <p:cNvPr id="36" name="Picture 35" descr="KQ 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5971" y="263042"/>
            <a:ext cx="1476581" cy="1371792"/>
          </a:xfrm>
          <a:prstGeom prst="rect">
            <a:avLst/>
          </a:prstGeom>
        </p:spPr>
      </p:pic>
      <p:sp>
        <p:nvSpPr>
          <p:cNvPr id="37" name="Freeform 204"/>
          <p:cNvSpPr>
            <a:spLocks noChangeArrowheads="1"/>
          </p:cNvSpPr>
          <p:nvPr/>
        </p:nvSpPr>
        <p:spPr bwMode="auto">
          <a:xfrm>
            <a:off x="5919826" y="3104853"/>
            <a:ext cx="778007" cy="953132"/>
          </a:xfrm>
          <a:custGeom>
            <a:avLst/>
            <a:gdLst>
              <a:gd name="T0" fmla="*/ 309 w 634"/>
              <a:gd name="T1" fmla="*/ 398 h 634"/>
              <a:gd name="T2" fmla="*/ 309 w 634"/>
              <a:gd name="T3" fmla="*/ 398 h 634"/>
              <a:gd name="T4" fmla="*/ 338 w 634"/>
              <a:gd name="T5" fmla="*/ 368 h 634"/>
              <a:gd name="T6" fmla="*/ 338 w 634"/>
              <a:gd name="T7" fmla="*/ 132 h 634"/>
              <a:gd name="T8" fmla="*/ 309 w 634"/>
              <a:gd name="T9" fmla="*/ 118 h 634"/>
              <a:gd name="T10" fmla="*/ 294 w 634"/>
              <a:gd name="T11" fmla="*/ 132 h 634"/>
              <a:gd name="T12" fmla="*/ 294 w 634"/>
              <a:gd name="T13" fmla="*/ 368 h 634"/>
              <a:gd name="T14" fmla="*/ 309 w 634"/>
              <a:gd name="T15" fmla="*/ 398 h 634"/>
              <a:gd name="T16" fmla="*/ 426 w 634"/>
              <a:gd name="T17" fmla="*/ 398 h 634"/>
              <a:gd name="T18" fmla="*/ 426 w 634"/>
              <a:gd name="T19" fmla="*/ 398 h 634"/>
              <a:gd name="T20" fmla="*/ 456 w 634"/>
              <a:gd name="T21" fmla="*/ 368 h 634"/>
              <a:gd name="T22" fmla="*/ 456 w 634"/>
              <a:gd name="T23" fmla="*/ 191 h 634"/>
              <a:gd name="T24" fmla="*/ 426 w 634"/>
              <a:gd name="T25" fmla="*/ 177 h 634"/>
              <a:gd name="T26" fmla="*/ 412 w 634"/>
              <a:gd name="T27" fmla="*/ 191 h 634"/>
              <a:gd name="T28" fmla="*/ 412 w 634"/>
              <a:gd name="T29" fmla="*/ 368 h 634"/>
              <a:gd name="T30" fmla="*/ 426 w 634"/>
              <a:gd name="T31" fmla="*/ 398 h 634"/>
              <a:gd name="T32" fmla="*/ 191 w 634"/>
              <a:gd name="T33" fmla="*/ 398 h 634"/>
              <a:gd name="T34" fmla="*/ 191 w 634"/>
              <a:gd name="T35" fmla="*/ 398 h 634"/>
              <a:gd name="T36" fmla="*/ 221 w 634"/>
              <a:gd name="T37" fmla="*/ 368 h 634"/>
              <a:gd name="T38" fmla="*/ 221 w 634"/>
              <a:gd name="T39" fmla="*/ 294 h 634"/>
              <a:gd name="T40" fmla="*/ 191 w 634"/>
              <a:gd name="T41" fmla="*/ 280 h 634"/>
              <a:gd name="T42" fmla="*/ 176 w 634"/>
              <a:gd name="T43" fmla="*/ 294 h 634"/>
              <a:gd name="T44" fmla="*/ 176 w 634"/>
              <a:gd name="T45" fmla="*/ 368 h 634"/>
              <a:gd name="T46" fmla="*/ 191 w 634"/>
              <a:gd name="T47" fmla="*/ 398 h 634"/>
              <a:gd name="T48" fmla="*/ 0 w 634"/>
              <a:gd name="T49" fmla="*/ 0 h 634"/>
              <a:gd name="T50" fmla="*/ 0 w 634"/>
              <a:gd name="T51" fmla="*/ 0 h 634"/>
              <a:gd name="T52" fmla="*/ 0 w 634"/>
              <a:gd name="T53" fmla="*/ 44 h 634"/>
              <a:gd name="T54" fmla="*/ 44 w 634"/>
              <a:gd name="T55" fmla="*/ 44 h 634"/>
              <a:gd name="T56" fmla="*/ 44 w 634"/>
              <a:gd name="T57" fmla="*/ 412 h 634"/>
              <a:gd name="T58" fmla="*/ 117 w 634"/>
              <a:gd name="T59" fmla="*/ 486 h 634"/>
              <a:gd name="T60" fmla="*/ 235 w 634"/>
              <a:gd name="T61" fmla="*/ 486 h 634"/>
              <a:gd name="T62" fmla="*/ 162 w 634"/>
              <a:gd name="T63" fmla="*/ 633 h 634"/>
              <a:gd name="T64" fmla="*/ 221 w 634"/>
              <a:gd name="T65" fmla="*/ 633 h 634"/>
              <a:gd name="T66" fmla="*/ 294 w 634"/>
              <a:gd name="T67" fmla="*/ 486 h 634"/>
              <a:gd name="T68" fmla="*/ 338 w 634"/>
              <a:gd name="T69" fmla="*/ 486 h 634"/>
              <a:gd name="T70" fmla="*/ 412 w 634"/>
              <a:gd name="T71" fmla="*/ 633 h 634"/>
              <a:gd name="T72" fmla="*/ 471 w 634"/>
              <a:gd name="T73" fmla="*/ 633 h 634"/>
              <a:gd name="T74" fmla="*/ 397 w 634"/>
              <a:gd name="T75" fmla="*/ 486 h 634"/>
              <a:gd name="T76" fmla="*/ 515 w 634"/>
              <a:gd name="T77" fmla="*/ 486 h 634"/>
              <a:gd name="T78" fmla="*/ 588 w 634"/>
              <a:gd name="T79" fmla="*/ 412 h 634"/>
              <a:gd name="T80" fmla="*/ 588 w 634"/>
              <a:gd name="T81" fmla="*/ 44 h 634"/>
              <a:gd name="T82" fmla="*/ 633 w 634"/>
              <a:gd name="T83" fmla="*/ 44 h 634"/>
              <a:gd name="T84" fmla="*/ 633 w 634"/>
              <a:gd name="T85" fmla="*/ 0 h 634"/>
              <a:gd name="T86" fmla="*/ 0 w 634"/>
              <a:gd name="T87" fmla="*/ 0 h 634"/>
              <a:gd name="T88" fmla="*/ 544 w 634"/>
              <a:gd name="T89" fmla="*/ 412 h 634"/>
              <a:gd name="T90" fmla="*/ 544 w 634"/>
              <a:gd name="T91" fmla="*/ 412 h 634"/>
              <a:gd name="T92" fmla="*/ 515 w 634"/>
              <a:gd name="T93" fmla="*/ 456 h 634"/>
              <a:gd name="T94" fmla="*/ 117 w 634"/>
              <a:gd name="T95" fmla="*/ 456 h 634"/>
              <a:gd name="T96" fmla="*/ 73 w 634"/>
              <a:gd name="T97" fmla="*/ 412 h 634"/>
              <a:gd name="T98" fmla="*/ 73 w 634"/>
              <a:gd name="T99" fmla="*/ 44 h 634"/>
              <a:gd name="T100" fmla="*/ 544 w 634"/>
              <a:gd name="T101" fmla="*/ 44 h 634"/>
              <a:gd name="T102" fmla="*/ 544 w 634"/>
              <a:gd name="T103" fmla="*/ 412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34" h="634">
                <a:moveTo>
                  <a:pt x="309" y="398"/>
                </a:moveTo>
                <a:lnTo>
                  <a:pt x="309" y="398"/>
                </a:lnTo>
                <a:cubicBezTo>
                  <a:pt x="324" y="398"/>
                  <a:pt x="338" y="383"/>
                  <a:pt x="338" y="368"/>
                </a:cubicBezTo>
                <a:cubicBezTo>
                  <a:pt x="338" y="132"/>
                  <a:pt x="338" y="132"/>
                  <a:pt x="338" y="132"/>
                </a:cubicBezTo>
                <a:cubicBezTo>
                  <a:pt x="338" y="132"/>
                  <a:pt x="324" y="118"/>
                  <a:pt x="309" y="118"/>
                </a:cubicBezTo>
                <a:lnTo>
                  <a:pt x="294" y="132"/>
                </a:lnTo>
                <a:cubicBezTo>
                  <a:pt x="294" y="368"/>
                  <a:pt x="294" y="368"/>
                  <a:pt x="294" y="368"/>
                </a:cubicBezTo>
                <a:cubicBezTo>
                  <a:pt x="294" y="383"/>
                  <a:pt x="309" y="398"/>
                  <a:pt x="309" y="398"/>
                </a:cubicBezTo>
                <a:close/>
                <a:moveTo>
                  <a:pt x="426" y="398"/>
                </a:moveTo>
                <a:lnTo>
                  <a:pt x="426" y="398"/>
                </a:lnTo>
                <a:cubicBezTo>
                  <a:pt x="442" y="398"/>
                  <a:pt x="456" y="383"/>
                  <a:pt x="456" y="368"/>
                </a:cubicBezTo>
                <a:cubicBezTo>
                  <a:pt x="456" y="191"/>
                  <a:pt x="456" y="191"/>
                  <a:pt x="456" y="191"/>
                </a:cubicBezTo>
                <a:cubicBezTo>
                  <a:pt x="456" y="191"/>
                  <a:pt x="442" y="177"/>
                  <a:pt x="426" y="177"/>
                </a:cubicBezTo>
                <a:lnTo>
                  <a:pt x="412" y="191"/>
                </a:lnTo>
                <a:cubicBezTo>
                  <a:pt x="412" y="368"/>
                  <a:pt x="412" y="368"/>
                  <a:pt x="412" y="368"/>
                </a:cubicBezTo>
                <a:cubicBezTo>
                  <a:pt x="412" y="383"/>
                  <a:pt x="426" y="398"/>
                  <a:pt x="426" y="398"/>
                </a:cubicBezTo>
                <a:close/>
                <a:moveTo>
                  <a:pt x="191" y="398"/>
                </a:moveTo>
                <a:lnTo>
                  <a:pt x="191" y="398"/>
                </a:lnTo>
                <a:cubicBezTo>
                  <a:pt x="206" y="398"/>
                  <a:pt x="221" y="383"/>
                  <a:pt x="221" y="368"/>
                </a:cubicBezTo>
                <a:cubicBezTo>
                  <a:pt x="221" y="294"/>
                  <a:pt x="221" y="294"/>
                  <a:pt x="221" y="294"/>
                </a:cubicBezTo>
                <a:cubicBezTo>
                  <a:pt x="221" y="280"/>
                  <a:pt x="206" y="280"/>
                  <a:pt x="191" y="280"/>
                </a:cubicBezTo>
                <a:cubicBezTo>
                  <a:pt x="191" y="280"/>
                  <a:pt x="176" y="280"/>
                  <a:pt x="176" y="294"/>
                </a:cubicBezTo>
                <a:cubicBezTo>
                  <a:pt x="176" y="368"/>
                  <a:pt x="176" y="368"/>
                  <a:pt x="176" y="368"/>
                </a:cubicBezTo>
                <a:cubicBezTo>
                  <a:pt x="176" y="383"/>
                  <a:pt x="191" y="398"/>
                  <a:pt x="191" y="398"/>
                </a:cubicBezTo>
                <a:close/>
                <a:moveTo>
                  <a:pt x="0" y="0"/>
                </a:moveTo>
                <a:lnTo>
                  <a:pt x="0" y="0"/>
                </a:lnTo>
                <a:cubicBezTo>
                  <a:pt x="0" y="44"/>
                  <a:pt x="0" y="44"/>
                  <a:pt x="0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73"/>
                  <a:pt x="44" y="412"/>
                  <a:pt x="44" y="412"/>
                </a:cubicBezTo>
                <a:cubicBezTo>
                  <a:pt x="44" y="456"/>
                  <a:pt x="73" y="486"/>
                  <a:pt x="117" y="486"/>
                </a:cubicBezTo>
                <a:cubicBezTo>
                  <a:pt x="235" y="486"/>
                  <a:pt x="235" y="486"/>
                  <a:pt x="235" y="486"/>
                </a:cubicBezTo>
                <a:cubicBezTo>
                  <a:pt x="162" y="633"/>
                  <a:pt x="162" y="633"/>
                  <a:pt x="162" y="633"/>
                </a:cubicBezTo>
                <a:cubicBezTo>
                  <a:pt x="221" y="633"/>
                  <a:pt x="221" y="633"/>
                  <a:pt x="221" y="633"/>
                </a:cubicBezTo>
                <a:cubicBezTo>
                  <a:pt x="294" y="486"/>
                  <a:pt x="294" y="486"/>
                  <a:pt x="294" y="486"/>
                </a:cubicBezTo>
                <a:cubicBezTo>
                  <a:pt x="338" y="486"/>
                  <a:pt x="338" y="486"/>
                  <a:pt x="338" y="486"/>
                </a:cubicBezTo>
                <a:cubicBezTo>
                  <a:pt x="412" y="633"/>
                  <a:pt x="412" y="633"/>
                  <a:pt x="412" y="633"/>
                </a:cubicBezTo>
                <a:cubicBezTo>
                  <a:pt x="471" y="633"/>
                  <a:pt x="471" y="633"/>
                  <a:pt x="471" y="633"/>
                </a:cubicBezTo>
                <a:cubicBezTo>
                  <a:pt x="397" y="486"/>
                  <a:pt x="397" y="486"/>
                  <a:pt x="397" y="486"/>
                </a:cubicBezTo>
                <a:cubicBezTo>
                  <a:pt x="515" y="486"/>
                  <a:pt x="515" y="486"/>
                  <a:pt x="515" y="486"/>
                </a:cubicBezTo>
                <a:cubicBezTo>
                  <a:pt x="559" y="486"/>
                  <a:pt x="588" y="456"/>
                  <a:pt x="588" y="412"/>
                </a:cubicBezTo>
                <a:cubicBezTo>
                  <a:pt x="588" y="412"/>
                  <a:pt x="588" y="73"/>
                  <a:pt x="588" y="44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0"/>
                  <a:pt x="633" y="0"/>
                  <a:pt x="633" y="0"/>
                </a:cubicBezTo>
                <a:lnTo>
                  <a:pt x="0" y="0"/>
                </a:lnTo>
                <a:close/>
                <a:moveTo>
                  <a:pt x="544" y="412"/>
                </a:moveTo>
                <a:lnTo>
                  <a:pt x="544" y="412"/>
                </a:lnTo>
                <a:cubicBezTo>
                  <a:pt x="544" y="442"/>
                  <a:pt x="530" y="456"/>
                  <a:pt x="515" y="456"/>
                </a:cubicBezTo>
                <a:cubicBezTo>
                  <a:pt x="117" y="456"/>
                  <a:pt x="117" y="456"/>
                  <a:pt x="117" y="456"/>
                </a:cubicBezTo>
                <a:cubicBezTo>
                  <a:pt x="88" y="456"/>
                  <a:pt x="73" y="442"/>
                  <a:pt x="73" y="412"/>
                </a:cubicBezTo>
                <a:cubicBezTo>
                  <a:pt x="73" y="412"/>
                  <a:pt x="73" y="59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44" y="73"/>
                  <a:pt x="544" y="412"/>
                  <a:pt x="544" y="4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91431" tIns="45716" rIns="91431" bIns="45716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8" name="Freeform 213"/>
          <p:cNvSpPr>
            <a:spLocks noChangeArrowheads="1"/>
          </p:cNvSpPr>
          <p:nvPr/>
        </p:nvSpPr>
        <p:spPr bwMode="auto">
          <a:xfrm>
            <a:off x="18010636" y="3104853"/>
            <a:ext cx="814524" cy="944044"/>
          </a:xfrm>
          <a:custGeom>
            <a:avLst/>
            <a:gdLst>
              <a:gd name="T0" fmla="*/ 589 w 634"/>
              <a:gd name="T1" fmla="*/ 236 h 619"/>
              <a:gd name="T2" fmla="*/ 589 w 634"/>
              <a:gd name="T3" fmla="*/ 236 h 619"/>
              <a:gd name="T4" fmla="*/ 589 w 634"/>
              <a:gd name="T5" fmla="*/ 545 h 619"/>
              <a:gd name="T6" fmla="*/ 545 w 634"/>
              <a:gd name="T7" fmla="*/ 589 h 619"/>
              <a:gd name="T8" fmla="*/ 89 w 634"/>
              <a:gd name="T9" fmla="*/ 589 h 619"/>
              <a:gd name="T10" fmla="*/ 45 w 634"/>
              <a:gd name="T11" fmla="*/ 545 h 619"/>
              <a:gd name="T12" fmla="*/ 45 w 634"/>
              <a:gd name="T13" fmla="*/ 74 h 619"/>
              <a:gd name="T14" fmla="*/ 89 w 634"/>
              <a:gd name="T15" fmla="*/ 29 h 619"/>
              <a:gd name="T16" fmla="*/ 398 w 634"/>
              <a:gd name="T17" fmla="*/ 29 h 619"/>
              <a:gd name="T18" fmla="*/ 398 w 634"/>
              <a:gd name="T19" fmla="*/ 0 h 619"/>
              <a:gd name="T20" fmla="*/ 89 w 634"/>
              <a:gd name="T21" fmla="*/ 0 h 619"/>
              <a:gd name="T22" fmla="*/ 0 w 634"/>
              <a:gd name="T23" fmla="*/ 74 h 619"/>
              <a:gd name="T24" fmla="*/ 0 w 634"/>
              <a:gd name="T25" fmla="*/ 545 h 619"/>
              <a:gd name="T26" fmla="*/ 89 w 634"/>
              <a:gd name="T27" fmla="*/ 618 h 619"/>
              <a:gd name="T28" fmla="*/ 545 w 634"/>
              <a:gd name="T29" fmla="*/ 618 h 619"/>
              <a:gd name="T30" fmla="*/ 633 w 634"/>
              <a:gd name="T31" fmla="*/ 545 h 619"/>
              <a:gd name="T32" fmla="*/ 633 w 634"/>
              <a:gd name="T33" fmla="*/ 236 h 619"/>
              <a:gd name="T34" fmla="*/ 589 w 634"/>
              <a:gd name="T35" fmla="*/ 236 h 619"/>
              <a:gd name="T36" fmla="*/ 162 w 634"/>
              <a:gd name="T37" fmla="*/ 354 h 619"/>
              <a:gd name="T38" fmla="*/ 162 w 634"/>
              <a:gd name="T39" fmla="*/ 354 h 619"/>
              <a:gd name="T40" fmla="*/ 74 w 634"/>
              <a:gd name="T41" fmla="*/ 516 h 619"/>
              <a:gd name="T42" fmla="*/ 103 w 634"/>
              <a:gd name="T43" fmla="*/ 545 h 619"/>
              <a:gd name="T44" fmla="*/ 280 w 634"/>
              <a:gd name="T45" fmla="*/ 457 h 619"/>
              <a:gd name="T46" fmla="*/ 295 w 634"/>
              <a:gd name="T47" fmla="*/ 457 h 619"/>
              <a:gd name="T48" fmla="*/ 604 w 634"/>
              <a:gd name="T49" fmla="*/ 147 h 619"/>
              <a:gd name="T50" fmla="*/ 604 w 634"/>
              <a:gd name="T51" fmla="*/ 88 h 619"/>
              <a:gd name="T52" fmla="*/ 530 w 634"/>
              <a:gd name="T53" fmla="*/ 29 h 619"/>
              <a:gd name="T54" fmla="*/ 471 w 634"/>
              <a:gd name="T55" fmla="*/ 29 h 619"/>
              <a:gd name="T56" fmla="*/ 177 w 634"/>
              <a:gd name="T57" fmla="*/ 324 h 619"/>
              <a:gd name="T58" fmla="*/ 162 w 634"/>
              <a:gd name="T59" fmla="*/ 354 h 619"/>
              <a:gd name="T60" fmla="*/ 486 w 634"/>
              <a:gd name="T61" fmla="*/ 74 h 619"/>
              <a:gd name="T62" fmla="*/ 486 w 634"/>
              <a:gd name="T63" fmla="*/ 74 h 619"/>
              <a:gd name="T64" fmla="*/ 516 w 634"/>
              <a:gd name="T65" fmla="*/ 74 h 619"/>
              <a:gd name="T66" fmla="*/ 560 w 634"/>
              <a:gd name="T67" fmla="*/ 103 h 619"/>
              <a:gd name="T68" fmla="*/ 560 w 634"/>
              <a:gd name="T69" fmla="*/ 133 h 619"/>
              <a:gd name="T70" fmla="*/ 516 w 634"/>
              <a:gd name="T71" fmla="*/ 177 h 619"/>
              <a:gd name="T72" fmla="*/ 457 w 634"/>
              <a:gd name="T73" fmla="*/ 103 h 619"/>
              <a:gd name="T74" fmla="*/ 486 w 634"/>
              <a:gd name="T75" fmla="*/ 74 h 619"/>
              <a:gd name="T76" fmla="*/ 428 w 634"/>
              <a:gd name="T77" fmla="*/ 133 h 619"/>
              <a:gd name="T78" fmla="*/ 428 w 634"/>
              <a:gd name="T79" fmla="*/ 133 h 619"/>
              <a:gd name="T80" fmla="*/ 486 w 634"/>
              <a:gd name="T81" fmla="*/ 206 h 619"/>
              <a:gd name="T82" fmla="*/ 266 w 634"/>
              <a:gd name="T83" fmla="*/ 427 h 619"/>
              <a:gd name="T84" fmla="*/ 207 w 634"/>
              <a:gd name="T85" fmla="*/ 354 h 619"/>
              <a:gd name="T86" fmla="*/ 428 w 634"/>
              <a:gd name="T87" fmla="*/ 133 h 619"/>
              <a:gd name="T88" fmla="*/ 236 w 634"/>
              <a:gd name="T89" fmla="*/ 442 h 619"/>
              <a:gd name="T90" fmla="*/ 236 w 634"/>
              <a:gd name="T91" fmla="*/ 442 h 619"/>
              <a:gd name="T92" fmla="*/ 133 w 634"/>
              <a:gd name="T93" fmla="*/ 516 h 619"/>
              <a:gd name="T94" fmla="*/ 118 w 634"/>
              <a:gd name="T95" fmla="*/ 501 h 619"/>
              <a:gd name="T96" fmla="*/ 177 w 634"/>
              <a:gd name="T97" fmla="*/ 398 h 619"/>
              <a:gd name="T98" fmla="*/ 236 w 634"/>
              <a:gd name="T99" fmla="*/ 442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34" h="619">
                <a:moveTo>
                  <a:pt x="589" y="236"/>
                </a:moveTo>
                <a:lnTo>
                  <a:pt x="589" y="236"/>
                </a:lnTo>
                <a:cubicBezTo>
                  <a:pt x="589" y="545"/>
                  <a:pt x="589" y="545"/>
                  <a:pt x="589" y="545"/>
                </a:cubicBezTo>
                <a:cubicBezTo>
                  <a:pt x="589" y="559"/>
                  <a:pt x="575" y="589"/>
                  <a:pt x="545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59"/>
                  <a:pt x="45" y="545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59"/>
                  <a:pt x="59" y="29"/>
                  <a:pt x="89" y="29"/>
                </a:cubicBezTo>
                <a:cubicBezTo>
                  <a:pt x="398" y="29"/>
                  <a:pt x="398" y="29"/>
                  <a:pt x="398" y="29"/>
                </a:cubicBezTo>
                <a:cubicBezTo>
                  <a:pt x="398" y="0"/>
                  <a:pt x="398" y="0"/>
                  <a:pt x="39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545" y="618"/>
                  <a:pt x="545" y="618"/>
                  <a:pt x="545" y="618"/>
                </a:cubicBezTo>
                <a:cubicBezTo>
                  <a:pt x="589" y="618"/>
                  <a:pt x="633" y="589"/>
                  <a:pt x="633" y="545"/>
                </a:cubicBezTo>
                <a:cubicBezTo>
                  <a:pt x="633" y="236"/>
                  <a:pt x="633" y="236"/>
                  <a:pt x="633" y="236"/>
                </a:cubicBezTo>
                <a:lnTo>
                  <a:pt x="589" y="236"/>
                </a:lnTo>
                <a:close/>
                <a:moveTo>
                  <a:pt x="162" y="354"/>
                </a:moveTo>
                <a:lnTo>
                  <a:pt x="162" y="354"/>
                </a:lnTo>
                <a:cubicBezTo>
                  <a:pt x="74" y="516"/>
                  <a:pt x="74" y="516"/>
                  <a:pt x="74" y="516"/>
                </a:cubicBezTo>
                <a:cubicBezTo>
                  <a:pt x="74" y="545"/>
                  <a:pt x="89" y="559"/>
                  <a:pt x="103" y="545"/>
                </a:cubicBezTo>
                <a:cubicBezTo>
                  <a:pt x="280" y="457"/>
                  <a:pt x="280" y="457"/>
                  <a:pt x="280" y="457"/>
                </a:cubicBezTo>
                <a:lnTo>
                  <a:pt x="295" y="457"/>
                </a:lnTo>
                <a:cubicBezTo>
                  <a:pt x="604" y="147"/>
                  <a:pt x="604" y="147"/>
                  <a:pt x="604" y="147"/>
                </a:cubicBezTo>
                <a:cubicBezTo>
                  <a:pt x="619" y="133"/>
                  <a:pt x="619" y="103"/>
                  <a:pt x="604" y="88"/>
                </a:cubicBezTo>
                <a:cubicBezTo>
                  <a:pt x="530" y="29"/>
                  <a:pt x="530" y="29"/>
                  <a:pt x="530" y="29"/>
                </a:cubicBezTo>
                <a:cubicBezTo>
                  <a:pt x="516" y="15"/>
                  <a:pt x="486" y="15"/>
                  <a:pt x="471" y="29"/>
                </a:cubicBezTo>
                <a:cubicBezTo>
                  <a:pt x="177" y="324"/>
                  <a:pt x="177" y="324"/>
                  <a:pt x="177" y="324"/>
                </a:cubicBezTo>
                <a:cubicBezTo>
                  <a:pt x="162" y="339"/>
                  <a:pt x="162" y="339"/>
                  <a:pt x="162" y="354"/>
                </a:cubicBezTo>
                <a:close/>
                <a:moveTo>
                  <a:pt x="486" y="74"/>
                </a:moveTo>
                <a:lnTo>
                  <a:pt x="486" y="74"/>
                </a:lnTo>
                <a:cubicBezTo>
                  <a:pt x="501" y="59"/>
                  <a:pt x="516" y="59"/>
                  <a:pt x="516" y="74"/>
                </a:cubicBezTo>
                <a:cubicBezTo>
                  <a:pt x="560" y="103"/>
                  <a:pt x="560" y="103"/>
                  <a:pt x="560" y="103"/>
                </a:cubicBezTo>
                <a:cubicBezTo>
                  <a:pt x="575" y="118"/>
                  <a:pt x="575" y="133"/>
                  <a:pt x="560" y="133"/>
                </a:cubicBezTo>
                <a:cubicBezTo>
                  <a:pt x="516" y="177"/>
                  <a:pt x="516" y="177"/>
                  <a:pt x="516" y="177"/>
                </a:cubicBezTo>
                <a:cubicBezTo>
                  <a:pt x="457" y="103"/>
                  <a:pt x="457" y="103"/>
                  <a:pt x="457" y="103"/>
                </a:cubicBezTo>
                <a:lnTo>
                  <a:pt x="486" y="74"/>
                </a:lnTo>
                <a:close/>
                <a:moveTo>
                  <a:pt x="428" y="133"/>
                </a:moveTo>
                <a:lnTo>
                  <a:pt x="428" y="133"/>
                </a:lnTo>
                <a:cubicBezTo>
                  <a:pt x="486" y="206"/>
                  <a:pt x="486" y="206"/>
                  <a:pt x="486" y="206"/>
                </a:cubicBezTo>
                <a:cubicBezTo>
                  <a:pt x="266" y="427"/>
                  <a:pt x="266" y="427"/>
                  <a:pt x="266" y="427"/>
                </a:cubicBezTo>
                <a:cubicBezTo>
                  <a:pt x="251" y="398"/>
                  <a:pt x="207" y="368"/>
                  <a:pt x="207" y="354"/>
                </a:cubicBezTo>
                <a:lnTo>
                  <a:pt x="428" y="133"/>
                </a:lnTo>
                <a:close/>
                <a:moveTo>
                  <a:pt x="236" y="442"/>
                </a:moveTo>
                <a:lnTo>
                  <a:pt x="236" y="442"/>
                </a:lnTo>
                <a:cubicBezTo>
                  <a:pt x="133" y="516"/>
                  <a:pt x="133" y="516"/>
                  <a:pt x="133" y="516"/>
                </a:cubicBezTo>
                <a:cubicBezTo>
                  <a:pt x="118" y="516"/>
                  <a:pt x="118" y="501"/>
                  <a:pt x="118" y="501"/>
                </a:cubicBezTo>
                <a:cubicBezTo>
                  <a:pt x="177" y="398"/>
                  <a:pt x="177" y="398"/>
                  <a:pt x="177" y="398"/>
                </a:cubicBezTo>
                <a:lnTo>
                  <a:pt x="236" y="4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91431" tIns="45716" rIns="91431" bIns="45716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9" name="Shape 2587"/>
          <p:cNvSpPr/>
          <p:nvPr/>
        </p:nvSpPr>
        <p:spPr>
          <a:xfrm>
            <a:off x="18010636" y="8380992"/>
            <a:ext cx="893836" cy="991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40" name="Shape 2833"/>
          <p:cNvSpPr/>
          <p:nvPr/>
        </p:nvSpPr>
        <p:spPr>
          <a:xfrm>
            <a:off x="5886286" y="8380991"/>
            <a:ext cx="811548" cy="1043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  <a:moveTo>
                  <a:pt x="7140" y="14181"/>
                </a:moveTo>
                <a:cubicBezTo>
                  <a:pt x="6970" y="13741"/>
                  <a:pt x="6873" y="13264"/>
                  <a:pt x="6873" y="12764"/>
                </a:cubicBezTo>
                <a:cubicBezTo>
                  <a:pt x="6873" y="10595"/>
                  <a:pt x="8631" y="8836"/>
                  <a:pt x="10800" y="8836"/>
                </a:cubicBezTo>
                <a:cubicBezTo>
                  <a:pt x="11300" y="8836"/>
                  <a:pt x="11777" y="8934"/>
                  <a:pt x="12217" y="9104"/>
                </a:cubicBezTo>
                <a:lnTo>
                  <a:pt x="13217" y="8494"/>
                </a:lnTo>
                <a:cubicBezTo>
                  <a:pt x="12503" y="8089"/>
                  <a:pt x="11680" y="7855"/>
                  <a:pt x="10800" y="7855"/>
                </a:cubicBezTo>
                <a:cubicBezTo>
                  <a:pt x="8089" y="7855"/>
                  <a:pt x="5891" y="10053"/>
                  <a:pt x="5891" y="12764"/>
                </a:cubicBezTo>
                <a:cubicBezTo>
                  <a:pt x="5891" y="13643"/>
                  <a:pt x="6125" y="14467"/>
                  <a:pt x="6530" y="15181"/>
                </a:cubicBezTo>
                <a:cubicBezTo>
                  <a:pt x="6530" y="15181"/>
                  <a:pt x="7140" y="14181"/>
                  <a:pt x="7140" y="14181"/>
                </a:cubicBezTo>
                <a:close/>
                <a:moveTo>
                  <a:pt x="14460" y="11347"/>
                </a:moveTo>
                <a:cubicBezTo>
                  <a:pt x="14630" y="11787"/>
                  <a:pt x="14727" y="12263"/>
                  <a:pt x="14727" y="12764"/>
                </a:cubicBezTo>
                <a:cubicBezTo>
                  <a:pt x="14727" y="14932"/>
                  <a:pt x="12969" y="16691"/>
                  <a:pt x="10800" y="16691"/>
                </a:cubicBezTo>
                <a:cubicBezTo>
                  <a:pt x="10300" y="16691"/>
                  <a:pt x="9823" y="16594"/>
                  <a:pt x="9383" y="16423"/>
                </a:cubicBezTo>
                <a:lnTo>
                  <a:pt x="8383" y="17034"/>
                </a:lnTo>
                <a:cubicBezTo>
                  <a:pt x="9097" y="17439"/>
                  <a:pt x="9920" y="17673"/>
                  <a:pt x="10800" y="17673"/>
                </a:cubicBezTo>
                <a:cubicBezTo>
                  <a:pt x="13511" y="17673"/>
                  <a:pt x="15709" y="15475"/>
                  <a:pt x="15709" y="12764"/>
                </a:cubicBezTo>
                <a:cubicBezTo>
                  <a:pt x="15709" y="11884"/>
                  <a:pt x="15475" y="11061"/>
                  <a:pt x="15070" y="10346"/>
                </a:cubicBezTo>
                <a:cubicBezTo>
                  <a:pt x="15070" y="10346"/>
                  <a:pt x="14460" y="11347"/>
                  <a:pt x="14460" y="11347"/>
                </a:cubicBezTo>
                <a:close/>
                <a:moveTo>
                  <a:pt x="10453" y="12417"/>
                </a:moveTo>
                <a:cubicBezTo>
                  <a:pt x="10645" y="12225"/>
                  <a:pt x="10955" y="12225"/>
                  <a:pt x="11147" y="12417"/>
                </a:cubicBezTo>
                <a:cubicBezTo>
                  <a:pt x="11339" y="12609"/>
                  <a:pt x="11339" y="12919"/>
                  <a:pt x="11147" y="13111"/>
                </a:cubicBezTo>
                <a:cubicBezTo>
                  <a:pt x="10955" y="13303"/>
                  <a:pt x="10645" y="13303"/>
                  <a:pt x="10453" y="13111"/>
                </a:cubicBezTo>
                <a:cubicBezTo>
                  <a:pt x="10261" y="12919"/>
                  <a:pt x="10261" y="12609"/>
                  <a:pt x="10453" y="12417"/>
                </a:cubicBezTo>
                <a:moveTo>
                  <a:pt x="6144" y="17420"/>
                </a:moveTo>
                <a:lnTo>
                  <a:pt x="11842" y="13805"/>
                </a:lnTo>
                <a:lnTo>
                  <a:pt x="15456" y="8107"/>
                </a:lnTo>
                <a:lnTo>
                  <a:pt x="9759" y="11722"/>
                </a:lnTo>
                <a:cubicBezTo>
                  <a:pt x="9759" y="11722"/>
                  <a:pt x="6144" y="17420"/>
                  <a:pt x="6144" y="1742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511226" y="12959613"/>
            <a:ext cx="121888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IN" sz="1600" dirty="0" smtClean="0"/>
              <a:t>All registration marks are the property of their respective owners.</a:t>
            </a:r>
            <a:endParaRPr lang="en-IN" sz="1600" dirty="0"/>
          </a:p>
        </p:txBody>
      </p:sp>
      <p:sp>
        <p:nvSpPr>
          <p:cNvPr id="42" name="Freeform 145"/>
          <p:cNvSpPr>
            <a:spLocks noChangeArrowheads="1"/>
          </p:cNvSpPr>
          <p:nvPr/>
        </p:nvSpPr>
        <p:spPr bwMode="auto">
          <a:xfrm>
            <a:off x="10789673" y="4994962"/>
            <a:ext cx="1072981" cy="878624"/>
          </a:xfrm>
          <a:custGeom>
            <a:avLst/>
            <a:gdLst>
              <a:gd name="T0" fmla="*/ 565 w 595"/>
              <a:gd name="T1" fmla="*/ 163 h 537"/>
              <a:gd name="T2" fmla="*/ 565 w 595"/>
              <a:gd name="T3" fmla="*/ 163 h 537"/>
              <a:gd name="T4" fmla="*/ 297 w 595"/>
              <a:gd name="T5" fmla="*/ 57 h 537"/>
              <a:gd name="T6" fmla="*/ 35 w 595"/>
              <a:gd name="T7" fmla="*/ 163 h 537"/>
              <a:gd name="T8" fmla="*/ 0 w 595"/>
              <a:gd name="T9" fmla="*/ 120 h 537"/>
              <a:gd name="T10" fmla="*/ 297 w 595"/>
              <a:gd name="T11" fmla="*/ 0 h 537"/>
              <a:gd name="T12" fmla="*/ 594 w 595"/>
              <a:gd name="T13" fmla="*/ 120 h 537"/>
              <a:gd name="T14" fmla="*/ 565 w 595"/>
              <a:gd name="T15" fmla="*/ 163 h 537"/>
              <a:gd name="T16" fmla="*/ 297 w 595"/>
              <a:gd name="T17" fmla="*/ 142 h 537"/>
              <a:gd name="T18" fmla="*/ 297 w 595"/>
              <a:gd name="T19" fmla="*/ 142 h 537"/>
              <a:gd name="T20" fmla="*/ 509 w 595"/>
              <a:gd name="T21" fmla="*/ 233 h 537"/>
              <a:gd name="T22" fmla="*/ 474 w 595"/>
              <a:gd name="T23" fmla="*/ 276 h 537"/>
              <a:gd name="T24" fmla="*/ 297 w 595"/>
              <a:gd name="T25" fmla="*/ 198 h 537"/>
              <a:gd name="T26" fmla="*/ 127 w 595"/>
              <a:gd name="T27" fmla="*/ 276 h 537"/>
              <a:gd name="T28" fmla="*/ 92 w 595"/>
              <a:gd name="T29" fmla="*/ 233 h 537"/>
              <a:gd name="T30" fmla="*/ 297 w 595"/>
              <a:gd name="T31" fmla="*/ 142 h 537"/>
              <a:gd name="T32" fmla="*/ 297 w 595"/>
              <a:gd name="T33" fmla="*/ 283 h 537"/>
              <a:gd name="T34" fmla="*/ 297 w 595"/>
              <a:gd name="T35" fmla="*/ 283 h 537"/>
              <a:gd name="T36" fmla="*/ 424 w 595"/>
              <a:gd name="T37" fmla="*/ 345 h 537"/>
              <a:gd name="T38" fmla="*/ 389 w 595"/>
              <a:gd name="T39" fmla="*/ 388 h 537"/>
              <a:gd name="T40" fmla="*/ 297 w 595"/>
              <a:gd name="T41" fmla="*/ 338 h 537"/>
              <a:gd name="T42" fmla="*/ 205 w 595"/>
              <a:gd name="T43" fmla="*/ 388 h 537"/>
              <a:gd name="T44" fmla="*/ 177 w 595"/>
              <a:gd name="T45" fmla="*/ 345 h 537"/>
              <a:gd name="T46" fmla="*/ 297 w 595"/>
              <a:gd name="T47" fmla="*/ 283 h 537"/>
              <a:gd name="T48" fmla="*/ 297 w 595"/>
              <a:gd name="T49" fmla="*/ 423 h 537"/>
              <a:gd name="T50" fmla="*/ 297 w 595"/>
              <a:gd name="T51" fmla="*/ 423 h 537"/>
              <a:gd name="T52" fmla="*/ 353 w 595"/>
              <a:gd name="T53" fmla="*/ 480 h 537"/>
              <a:gd name="T54" fmla="*/ 297 w 595"/>
              <a:gd name="T55" fmla="*/ 536 h 537"/>
              <a:gd name="T56" fmla="*/ 240 w 595"/>
              <a:gd name="T57" fmla="*/ 480 h 537"/>
              <a:gd name="T58" fmla="*/ 297 w 595"/>
              <a:gd name="T59" fmla="*/ 423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95" h="537">
                <a:moveTo>
                  <a:pt x="565" y="163"/>
                </a:moveTo>
                <a:lnTo>
                  <a:pt x="565" y="163"/>
                </a:lnTo>
                <a:cubicBezTo>
                  <a:pt x="495" y="99"/>
                  <a:pt x="403" y="57"/>
                  <a:pt x="297" y="57"/>
                </a:cubicBezTo>
                <a:cubicBezTo>
                  <a:pt x="198" y="57"/>
                  <a:pt x="106" y="99"/>
                  <a:pt x="35" y="163"/>
                </a:cubicBezTo>
                <a:cubicBezTo>
                  <a:pt x="0" y="120"/>
                  <a:pt x="0" y="120"/>
                  <a:pt x="0" y="120"/>
                </a:cubicBezTo>
                <a:cubicBezTo>
                  <a:pt x="78" y="43"/>
                  <a:pt x="184" y="0"/>
                  <a:pt x="297" y="0"/>
                </a:cubicBezTo>
                <a:cubicBezTo>
                  <a:pt x="417" y="0"/>
                  <a:pt x="523" y="43"/>
                  <a:pt x="594" y="120"/>
                </a:cubicBezTo>
                <a:lnTo>
                  <a:pt x="565" y="163"/>
                </a:lnTo>
                <a:close/>
                <a:moveTo>
                  <a:pt x="297" y="142"/>
                </a:moveTo>
                <a:lnTo>
                  <a:pt x="297" y="142"/>
                </a:lnTo>
                <a:cubicBezTo>
                  <a:pt x="382" y="142"/>
                  <a:pt x="459" y="177"/>
                  <a:pt x="509" y="233"/>
                </a:cubicBezTo>
                <a:cubicBezTo>
                  <a:pt x="474" y="276"/>
                  <a:pt x="474" y="276"/>
                  <a:pt x="474" y="276"/>
                </a:cubicBezTo>
                <a:cubicBezTo>
                  <a:pt x="431" y="226"/>
                  <a:pt x="368" y="198"/>
                  <a:pt x="297" y="198"/>
                </a:cubicBezTo>
                <a:cubicBezTo>
                  <a:pt x="226" y="198"/>
                  <a:pt x="170" y="226"/>
                  <a:pt x="127" y="276"/>
                </a:cubicBezTo>
                <a:cubicBezTo>
                  <a:pt x="92" y="233"/>
                  <a:pt x="92" y="233"/>
                  <a:pt x="92" y="233"/>
                </a:cubicBezTo>
                <a:cubicBezTo>
                  <a:pt x="141" y="177"/>
                  <a:pt x="219" y="142"/>
                  <a:pt x="297" y="142"/>
                </a:cubicBezTo>
                <a:close/>
                <a:moveTo>
                  <a:pt x="297" y="283"/>
                </a:moveTo>
                <a:lnTo>
                  <a:pt x="297" y="283"/>
                </a:lnTo>
                <a:cubicBezTo>
                  <a:pt x="346" y="283"/>
                  <a:pt x="396" y="310"/>
                  <a:pt x="424" y="345"/>
                </a:cubicBezTo>
                <a:cubicBezTo>
                  <a:pt x="389" y="388"/>
                  <a:pt x="389" y="388"/>
                  <a:pt x="389" y="388"/>
                </a:cubicBezTo>
                <a:cubicBezTo>
                  <a:pt x="368" y="360"/>
                  <a:pt x="339" y="338"/>
                  <a:pt x="297" y="338"/>
                </a:cubicBezTo>
                <a:cubicBezTo>
                  <a:pt x="262" y="338"/>
                  <a:pt x="226" y="360"/>
                  <a:pt x="205" y="388"/>
                </a:cubicBezTo>
                <a:cubicBezTo>
                  <a:pt x="177" y="345"/>
                  <a:pt x="177" y="345"/>
                  <a:pt x="177" y="345"/>
                </a:cubicBezTo>
                <a:cubicBezTo>
                  <a:pt x="205" y="310"/>
                  <a:pt x="248" y="283"/>
                  <a:pt x="297" y="283"/>
                </a:cubicBezTo>
                <a:close/>
                <a:moveTo>
                  <a:pt x="297" y="423"/>
                </a:moveTo>
                <a:lnTo>
                  <a:pt x="297" y="423"/>
                </a:lnTo>
                <a:cubicBezTo>
                  <a:pt x="332" y="423"/>
                  <a:pt x="353" y="452"/>
                  <a:pt x="353" y="480"/>
                </a:cubicBezTo>
                <a:cubicBezTo>
                  <a:pt x="353" y="508"/>
                  <a:pt x="332" y="536"/>
                  <a:pt x="297" y="536"/>
                </a:cubicBezTo>
                <a:cubicBezTo>
                  <a:pt x="269" y="536"/>
                  <a:pt x="240" y="508"/>
                  <a:pt x="240" y="480"/>
                </a:cubicBezTo>
                <a:cubicBezTo>
                  <a:pt x="240" y="452"/>
                  <a:pt x="269" y="423"/>
                  <a:pt x="297" y="4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43" name="Freeform 24"/>
          <p:cNvSpPr>
            <a:spLocks noChangeArrowheads="1"/>
          </p:cNvSpPr>
          <p:nvPr/>
        </p:nvSpPr>
        <p:spPr bwMode="auto">
          <a:xfrm>
            <a:off x="12985936" y="5027227"/>
            <a:ext cx="893933" cy="896086"/>
          </a:xfrm>
          <a:custGeom>
            <a:avLst/>
            <a:gdLst>
              <a:gd name="T0" fmla="*/ 466 w 502"/>
              <a:gd name="T1" fmla="*/ 410 h 601"/>
              <a:gd name="T2" fmla="*/ 431 w 502"/>
              <a:gd name="T3" fmla="*/ 226 h 601"/>
              <a:gd name="T4" fmla="*/ 501 w 502"/>
              <a:gd name="T5" fmla="*/ 226 h 601"/>
              <a:gd name="T6" fmla="*/ 466 w 502"/>
              <a:gd name="T7" fmla="*/ 410 h 601"/>
              <a:gd name="T8" fmla="*/ 374 w 502"/>
              <a:gd name="T9" fmla="*/ 487 h 601"/>
              <a:gd name="T10" fmla="*/ 353 w 502"/>
              <a:gd name="T11" fmla="*/ 495 h 601"/>
              <a:gd name="T12" fmla="*/ 353 w 502"/>
              <a:gd name="T13" fmla="*/ 509 h 601"/>
              <a:gd name="T14" fmla="*/ 318 w 502"/>
              <a:gd name="T15" fmla="*/ 600 h 601"/>
              <a:gd name="T16" fmla="*/ 282 w 502"/>
              <a:gd name="T17" fmla="*/ 509 h 601"/>
              <a:gd name="T18" fmla="*/ 282 w 502"/>
              <a:gd name="T19" fmla="*/ 495 h 601"/>
              <a:gd name="T20" fmla="*/ 219 w 502"/>
              <a:gd name="T21" fmla="*/ 487 h 601"/>
              <a:gd name="T22" fmla="*/ 219 w 502"/>
              <a:gd name="T23" fmla="*/ 495 h 601"/>
              <a:gd name="T24" fmla="*/ 219 w 502"/>
              <a:gd name="T25" fmla="*/ 565 h 601"/>
              <a:gd name="T26" fmla="*/ 155 w 502"/>
              <a:gd name="T27" fmla="*/ 565 h 601"/>
              <a:gd name="T28" fmla="*/ 155 w 502"/>
              <a:gd name="T29" fmla="*/ 495 h 601"/>
              <a:gd name="T30" fmla="*/ 155 w 502"/>
              <a:gd name="T31" fmla="*/ 487 h 601"/>
              <a:gd name="T32" fmla="*/ 92 w 502"/>
              <a:gd name="T33" fmla="*/ 445 h 601"/>
              <a:gd name="T34" fmla="*/ 92 w 502"/>
              <a:gd name="T35" fmla="*/ 219 h 601"/>
              <a:gd name="T36" fmla="*/ 99 w 502"/>
              <a:gd name="T37" fmla="*/ 191 h 601"/>
              <a:gd name="T38" fmla="*/ 410 w 502"/>
              <a:gd name="T39" fmla="*/ 191 h 601"/>
              <a:gd name="T40" fmla="*/ 410 w 502"/>
              <a:gd name="T41" fmla="*/ 240 h 601"/>
              <a:gd name="T42" fmla="*/ 374 w 502"/>
              <a:gd name="T43" fmla="*/ 487 h 601"/>
              <a:gd name="T44" fmla="*/ 176 w 502"/>
              <a:gd name="T45" fmla="*/ 49 h 601"/>
              <a:gd name="T46" fmla="*/ 162 w 502"/>
              <a:gd name="T47" fmla="*/ 28 h 601"/>
              <a:gd name="T48" fmla="*/ 148 w 502"/>
              <a:gd name="T49" fmla="*/ 0 h 601"/>
              <a:gd name="T50" fmla="*/ 169 w 502"/>
              <a:gd name="T51" fmla="*/ 28 h 601"/>
              <a:gd name="T52" fmla="*/ 183 w 502"/>
              <a:gd name="T53" fmla="*/ 42 h 601"/>
              <a:gd name="T54" fmla="*/ 318 w 502"/>
              <a:gd name="T55" fmla="*/ 42 h 601"/>
              <a:gd name="T56" fmla="*/ 332 w 502"/>
              <a:gd name="T57" fmla="*/ 28 h 601"/>
              <a:gd name="T58" fmla="*/ 353 w 502"/>
              <a:gd name="T59" fmla="*/ 0 h 601"/>
              <a:gd name="T60" fmla="*/ 346 w 502"/>
              <a:gd name="T61" fmla="*/ 28 h 601"/>
              <a:gd name="T62" fmla="*/ 332 w 502"/>
              <a:gd name="T63" fmla="*/ 49 h 601"/>
              <a:gd name="T64" fmla="*/ 92 w 502"/>
              <a:gd name="T65" fmla="*/ 169 h 601"/>
              <a:gd name="T66" fmla="*/ 318 w 502"/>
              <a:gd name="T67" fmla="*/ 120 h 601"/>
              <a:gd name="T68" fmla="*/ 339 w 502"/>
              <a:gd name="T69" fmla="*/ 106 h 601"/>
              <a:gd name="T70" fmla="*/ 304 w 502"/>
              <a:gd name="T71" fmla="*/ 106 h 601"/>
              <a:gd name="T72" fmla="*/ 183 w 502"/>
              <a:gd name="T73" fmla="*/ 120 h 601"/>
              <a:gd name="T74" fmla="*/ 197 w 502"/>
              <a:gd name="T75" fmla="*/ 106 h 601"/>
              <a:gd name="T76" fmla="*/ 169 w 502"/>
              <a:gd name="T77" fmla="*/ 106 h 601"/>
              <a:gd name="T78" fmla="*/ 35 w 502"/>
              <a:gd name="T79" fmla="*/ 410 h 601"/>
              <a:gd name="T80" fmla="*/ 0 w 502"/>
              <a:gd name="T81" fmla="*/ 374 h 601"/>
              <a:gd name="T82" fmla="*/ 35 w 502"/>
              <a:gd name="T83" fmla="*/ 191 h 601"/>
              <a:gd name="T84" fmla="*/ 70 w 502"/>
              <a:gd name="T85" fmla="*/ 374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02" h="601">
                <a:moveTo>
                  <a:pt x="466" y="410"/>
                </a:moveTo>
                <a:lnTo>
                  <a:pt x="466" y="410"/>
                </a:lnTo>
                <a:cubicBezTo>
                  <a:pt x="452" y="410"/>
                  <a:pt x="431" y="396"/>
                  <a:pt x="431" y="374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31" y="205"/>
                  <a:pt x="452" y="191"/>
                  <a:pt x="466" y="191"/>
                </a:cubicBezTo>
                <a:cubicBezTo>
                  <a:pt x="487" y="191"/>
                  <a:pt x="501" y="205"/>
                  <a:pt x="501" y="226"/>
                </a:cubicBezTo>
                <a:cubicBezTo>
                  <a:pt x="501" y="374"/>
                  <a:pt x="501" y="374"/>
                  <a:pt x="501" y="374"/>
                </a:cubicBezTo>
                <a:cubicBezTo>
                  <a:pt x="501" y="396"/>
                  <a:pt x="487" y="410"/>
                  <a:pt x="466" y="410"/>
                </a:cubicBezTo>
                <a:close/>
                <a:moveTo>
                  <a:pt x="374" y="487"/>
                </a:moveTo>
                <a:lnTo>
                  <a:pt x="374" y="487"/>
                </a:lnTo>
                <a:cubicBezTo>
                  <a:pt x="346" y="487"/>
                  <a:pt x="346" y="487"/>
                  <a:pt x="346" y="487"/>
                </a:cubicBezTo>
                <a:cubicBezTo>
                  <a:pt x="353" y="487"/>
                  <a:pt x="353" y="487"/>
                  <a:pt x="353" y="495"/>
                </a:cubicBezTo>
                <a:lnTo>
                  <a:pt x="353" y="495"/>
                </a:lnTo>
                <a:cubicBezTo>
                  <a:pt x="353" y="509"/>
                  <a:pt x="353" y="509"/>
                  <a:pt x="353" y="509"/>
                </a:cubicBezTo>
                <a:cubicBezTo>
                  <a:pt x="353" y="565"/>
                  <a:pt x="353" y="565"/>
                  <a:pt x="353" y="565"/>
                </a:cubicBezTo>
                <a:cubicBezTo>
                  <a:pt x="353" y="586"/>
                  <a:pt x="332" y="600"/>
                  <a:pt x="318" y="600"/>
                </a:cubicBezTo>
                <a:cubicBezTo>
                  <a:pt x="297" y="600"/>
                  <a:pt x="282" y="586"/>
                  <a:pt x="282" y="565"/>
                </a:cubicBezTo>
                <a:cubicBezTo>
                  <a:pt x="282" y="509"/>
                  <a:pt x="282" y="509"/>
                  <a:pt x="282" y="509"/>
                </a:cubicBezTo>
                <a:cubicBezTo>
                  <a:pt x="282" y="495"/>
                  <a:pt x="282" y="495"/>
                  <a:pt x="282" y="495"/>
                </a:cubicBezTo>
                <a:lnTo>
                  <a:pt x="282" y="495"/>
                </a:lnTo>
                <a:cubicBezTo>
                  <a:pt x="282" y="487"/>
                  <a:pt x="282" y="487"/>
                  <a:pt x="282" y="487"/>
                </a:cubicBezTo>
                <a:cubicBezTo>
                  <a:pt x="219" y="487"/>
                  <a:pt x="219" y="487"/>
                  <a:pt x="219" y="487"/>
                </a:cubicBezTo>
                <a:cubicBezTo>
                  <a:pt x="219" y="487"/>
                  <a:pt x="219" y="487"/>
                  <a:pt x="219" y="495"/>
                </a:cubicBezTo>
                <a:lnTo>
                  <a:pt x="219" y="495"/>
                </a:lnTo>
                <a:cubicBezTo>
                  <a:pt x="219" y="509"/>
                  <a:pt x="219" y="509"/>
                  <a:pt x="219" y="509"/>
                </a:cubicBezTo>
                <a:cubicBezTo>
                  <a:pt x="219" y="565"/>
                  <a:pt x="219" y="565"/>
                  <a:pt x="219" y="565"/>
                </a:cubicBezTo>
                <a:cubicBezTo>
                  <a:pt x="219" y="586"/>
                  <a:pt x="205" y="600"/>
                  <a:pt x="190" y="600"/>
                </a:cubicBezTo>
                <a:cubicBezTo>
                  <a:pt x="169" y="600"/>
                  <a:pt x="155" y="586"/>
                  <a:pt x="155" y="565"/>
                </a:cubicBezTo>
                <a:cubicBezTo>
                  <a:pt x="155" y="509"/>
                  <a:pt x="155" y="509"/>
                  <a:pt x="155" y="509"/>
                </a:cubicBezTo>
                <a:cubicBezTo>
                  <a:pt x="155" y="495"/>
                  <a:pt x="155" y="495"/>
                  <a:pt x="155" y="495"/>
                </a:cubicBezTo>
                <a:lnTo>
                  <a:pt x="155" y="495"/>
                </a:lnTo>
                <a:cubicBezTo>
                  <a:pt x="155" y="487"/>
                  <a:pt x="155" y="487"/>
                  <a:pt x="155" y="487"/>
                </a:cubicBezTo>
                <a:cubicBezTo>
                  <a:pt x="127" y="487"/>
                  <a:pt x="127" y="487"/>
                  <a:pt x="127" y="487"/>
                </a:cubicBezTo>
                <a:cubicBezTo>
                  <a:pt x="106" y="487"/>
                  <a:pt x="92" y="466"/>
                  <a:pt x="92" y="445"/>
                </a:cubicBezTo>
                <a:cubicBezTo>
                  <a:pt x="92" y="240"/>
                  <a:pt x="92" y="240"/>
                  <a:pt x="92" y="240"/>
                </a:cubicBezTo>
                <a:cubicBezTo>
                  <a:pt x="92" y="219"/>
                  <a:pt x="92" y="219"/>
                  <a:pt x="92" y="219"/>
                </a:cubicBezTo>
                <a:cubicBezTo>
                  <a:pt x="92" y="191"/>
                  <a:pt x="92" y="191"/>
                  <a:pt x="92" y="191"/>
                </a:cubicBezTo>
                <a:cubicBezTo>
                  <a:pt x="99" y="191"/>
                  <a:pt x="99" y="191"/>
                  <a:pt x="99" y="191"/>
                </a:cubicBezTo>
                <a:cubicBezTo>
                  <a:pt x="410" y="191"/>
                  <a:pt x="410" y="191"/>
                  <a:pt x="410" y="191"/>
                </a:cubicBezTo>
                <a:lnTo>
                  <a:pt x="410" y="191"/>
                </a:lnTo>
                <a:cubicBezTo>
                  <a:pt x="410" y="219"/>
                  <a:pt x="410" y="219"/>
                  <a:pt x="410" y="219"/>
                </a:cubicBezTo>
                <a:cubicBezTo>
                  <a:pt x="410" y="240"/>
                  <a:pt x="410" y="240"/>
                  <a:pt x="410" y="240"/>
                </a:cubicBezTo>
                <a:cubicBezTo>
                  <a:pt x="410" y="445"/>
                  <a:pt x="410" y="445"/>
                  <a:pt x="410" y="445"/>
                </a:cubicBezTo>
                <a:cubicBezTo>
                  <a:pt x="410" y="466"/>
                  <a:pt x="395" y="487"/>
                  <a:pt x="374" y="487"/>
                </a:cubicBezTo>
                <a:close/>
                <a:moveTo>
                  <a:pt x="176" y="49"/>
                </a:moveTo>
                <a:lnTo>
                  <a:pt x="176" y="49"/>
                </a:lnTo>
                <a:cubicBezTo>
                  <a:pt x="169" y="42"/>
                  <a:pt x="169" y="42"/>
                  <a:pt x="169" y="42"/>
                </a:cubicBezTo>
                <a:cubicBezTo>
                  <a:pt x="162" y="28"/>
                  <a:pt x="162" y="28"/>
                  <a:pt x="162" y="28"/>
                </a:cubicBezTo>
                <a:cubicBezTo>
                  <a:pt x="148" y="7"/>
                  <a:pt x="148" y="7"/>
                  <a:pt x="148" y="7"/>
                </a:cubicBezTo>
                <a:lnTo>
                  <a:pt x="148" y="0"/>
                </a:lnTo>
                <a:lnTo>
                  <a:pt x="155" y="0"/>
                </a:lnTo>
                <a:cubicBezTo>
                  <a:pt x="169" y="28"/>
                  <a:pt x="169" y="28"/>
                  <a:pt x="169" y="28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205" y="35"/>
                  <a:pt x="226" y="35"/>
                  <a:pt x="254" y="35"/>
                </a:cubicBezTo>
                <a:cubicBezTo>
                  <a:pt x="275" y="35"/>
                  <a:pt x="297" y="35"/>
                  <a:pt x="318" y="42"/>
                </a:cubicBezTo>
                <a:cubicBezTo>
                  <a:pt x="325" y="35"/>
                  <a:pt x="325" y="35"/>
                  <a:pt x="325" y="35"/>
                </a:cubicBezTo>
                <a:cubicBezTo>
                  <a:pt x="332" y="28"/>
                  <a:pt x="332" y="28"/>
                  <a:pt x="332" y="28"/>
                </a:cubicBezTo>
                <a:cubicBezTo>
                  <a:pt x="346" y="0"/>
                  <a:pt x="346" y="0"/>
                  <a:pt x="346" y="0"/>
                </a:cubicBezTo>
                <a:lnTo>
                  <a:pt x="353" y="0"/>
                </a:lnTo>
                <a:cubicBezTo>
                  <a:pt x="360" y="0"/>
                  <a:pt x="360" y="7"/>
                  <a:pt x="360" y="7"/>
                </a:cubicBezTo>
                <a:cubicBezTo>
                  <a:pt x="346" y="28"/>
                  <a:pt x="346" y="28"/>
                  <a:pt x="346" y="28"/>
                </a:cubicBezTo>
                <a:cubicBezTo>
                  <a:pt x="339" y="42"/>
                  <a:pt x="339" y="42"/>
                  <a:pt x="339" y="42"/>
                </a:cubicBezTo>
                <a:cubicBezTo>
                  <a:pt x="332" y="49"/>
                  <a:pt x="332" y="49"/>
                  <a:pt x="332" y="49"/>
                </a:cubicBezTo>
                <a:cubicBezTo>
                  <a:pt x="381" y="71"/>
                  <a:pt x="410" y="120"/>
                  <a:pt x="410" y="169"/>
                </a:cubicBezTo>
                <a:cubicBezTo>
                  <a:pt x="92" y="169"/>
                  <a:pt x="92" y="169"/>
                  <a:pt x="92" y="169"/>
                </a:cubicBezTo>
                <a:cubicBezTo>
                  <a:pt x="92" y="120"/>
                  <a:pt x="127" y="71"/>
                  <a:pt x="176" y="49"/>
                </a:cubicBezTo>
                <a:close/>
                <a:moveTo>
                  <a:pt x="318" y="120"/>
                </a:moveTo>
                <a:lnTo>
                  <a:pt x="318" y="120"/>
                </a:lnTo>
                <a:cubicBezTo>
                  <a:pt x="332" y="120"/>
                  <a:pt x="339" y="113"/>
                  <a:pt x="339" y="106"/>
                </a:cubicBezTo>
                <a:cubicBezTo>
                  <a:pt x="339" y="92"/>
                  <a:pt x="332" y="85"/>
                  <a:pt x="318" y="85"/>
                </a:cubicBezTo>
                <a:cubicBezTo>
                  <a:pt x="311" y="85"/>
                  <a:pt x="304" y="92"/>
                  <a:pt x="304" y="106"/>
                </a:cubicBezTo>
                <a:cubicBezTo>
                  <a:pt x="304" y="113"/>
                  <a:pt x="311" y="120"/>
                  <a:pt x="318" y="120"/>
                </a:cubicBezTo>
                <a:close/>
                <a:moveTo>
                  <a:pt x="183" y="120"/>
                </a:moveTo>
                <a:lnTo>
                  <a:pt x="183" y="120"/>
                </a:lnTo>
                <a:cubicBezTo>
                  <a:pt x="190" y="120"/>
                  <a:pt x="197" y="113"/>
                  <a:pt x="197" y="106"/>
                </a:cubicBezTo>
                <a:cubicBezTo>
                  <a:pt x="197" y="92"/>
                  <a:pt x="190" y="85"/>
                  <a:pt x="183" y="85"/>
                </a:cubicBezTo>
                <a:cubicBezTo>
                  <a:pt x="176" y="85"/>
                  <a:pt x="169" y="92"/>
                  <a:pt x="169" y="106"/>
                </a:cubicBezTo>
                <a:cubicBezTo>
                  <a:pt x="169" y="113"/>
                  <a:pt x="176" y="120"/>
                  <a:pt x="183" y="120"/>
                </a:cubicBezTo>
                <a:close/>
                <a:moveTo>
                  <a:pt x="35" y="410"/>
                </a:moveTo>
                <a:lnTo>
                  <a:pt x="35" y="410"/>
                </a:lnTo>
                <a:cubicBezTo>
                  <a:pt x="21" y="410"/>
                  <a:pt x="0" y="396"/>
                  <a:pt x="0" y="374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05"/>
                  <a:pt x="21" y="191"/>
                  <a:pt x="35" y="191"/>
                </a:cubicBezTo>
                <a:cubicBezTo>
                  <a:pt x="56" y="191"/>
                  <a:pt x="70" y="205"/>
                  <a:pt x="70" y="226"/>
                </a:cubicBezTo>
                <a:cubicBezTo>
                  <a:pt x="70" y="374"/>
                  <a:pt x="70" y="374"/>
                  <a:pt x="70" y="374"/>
                </a:cubicBezTo>
                <a:cubicBezTo>
                  <a:pt x="70" y="396"/>
                  <a:pt x="56" y="410"/>
                  <a:pt x="35" y="4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3" name="Freeform 23"/>
          <p:cNvSpPr>
            <a:spLocks noChangeArrowheads="1"/>
          </p:cNvSpPr>
          <p:nvPr/>
        </p:nvSpPr>
        <p:spPr bwMode="auto">
          <a:xfrm>
            <a:off x="14533703" y="6354568"/>
            <a:ext cx="868749" cy="896086"/>
          </a:xfrm>
          <a:custGeom>
            <a:avLst/>
            <a:gdLst>
              <a:gd name="T0" fmla="*/ 474 w 559"/>
              <a:gd name="T1" fmla="*/ 318 h 609"/>
              <a:gd name="T2" fmla="*/ 474 w 559"/>
              <a:gd name="T3" fmla="*/ 318 h 609"/>
              <a:gd name="T4" fmla="*/ 558 w 559"/>
              <a:gd name="T5" fmla="*/ 445 h 609"/>
              <a:gd name="T6" fmla="*/ 516 w 559"/>
              <a:gd name="T7" fmla="*/ 530 h 609"/>
              <a:gd name="T8" fmla="*/ 417 w 559"/>
              <a:gd name="T9" fmla="*/ 600 h 609"/>
              <a:gd name="T10" fmla="*/ 311 w 559"/>
              <a:gd name="T11" fmla="*/ 579 h 609"/>
              <a:gd name="T12" fmla="*/ 205 w 559"/>
              <a:gd name="T13" fmla="*/ 600 h 609"/>
              <a:gd name="T14" fmla="*/ 99 w 559"/>
              <a:gd name="T15" fmla="*/ 530 h 609"/>
              <a:gd name="T16" fmla="*/ 64 w 559"/>
              <a:gd name="T17" fmla="*/ 226 h 609"/>
              <a:gd name="T18" fmla="*/ 191 w 559"/>
              <a:gd name="T19" fmla="*/ 148 h 609"/>
              <a:gd name="T20" fmla="*/ 304 w 559"/>
              <a:gd name="T21" fmla="*/ 176 h 609"/>
              <a:gd name="T22" fmla="*/ 424 w 559"/>
              <a:gd name="T23" fmla="*/ 148 h 609"/>
              <a:gd name="T24" fmla="*/ 544 w 559"/>
              <a:gd name="T25" fmla="*/ 205 h 609"/>
              <a:gd name="T26" fmla="*/ 474 w 559"/>
              <a:gd name="T27" fmla="*/ 318 h 609"/>
              <a:gd name="T28" fmla="*/ 297 w 559"/>
              <a:gd name="T29" fmla="*/ 141 h 609"/>
              <a:gd name="T30" fmla="*/ 297 w 559"/>
              <a:gd name="T31" fmla="*/ 141 h 609"/>
              <a:gd name="T32" fmla="*/ 332 w 559"/>
              <a:gd name="T33" fmla="*/ 42 h 609"/>
              <a:gd name="T34" fmla="*/ 424 w 559"/>
              <a:gd name="T35" fmla="*/ 0 h 609"/>
              <a:gd name="T36" fmla="*/ 389 w 559"/>
              <a:gd name="T37" fmla="*/ 99 h 609"/>
              <a:gd name="T38" fmla="*/ 297 w 559"/>
              <a:gd name="T39" fmla="*/ 141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59" h="609">
                <a:moveTo>
                  <a:pt x="474" y="318"/>
                </a:moveTo>
                <a:lnTo>
                  <a:pt x="474" y="318"/>
                </a:lnTo>
                <a:cubicBezTo>
                  <a:pt x="474" y="410"/>
                  <a:pt x="558" y="445"/>
                  <a:pt x="558" y="445"/>
                </a:cubicBezTo>
                <a:cubicBezTo>
                  <a:pt x="558" y="445"/>
                  <a:pt x="544" y="487"/>
                  <a:pt x="516" y="530"/>
                </a:cubicBezTo>
                <a:cubicBezTo>
                  <a:pt x="488" y="565"/>
                  <a:pt x="460" y="600"/>
                  <a:pt x="417" y="600"/>
                </a:cubicBezTo>
                <a:cubicBezTo>
                  <a:pt x="375" y="600"/>
                  <a:pt x="361" y="579"/>
                  <a:pt x="311" y="579"/>
                </a:cubicBezTo>
                <a:cubicBezTo>
                  <a:pt x="262" y="579"/>
                  <a:pt x="247" y="600"/>
                  <a:pt x="205" y="600"/>
                </a:cubicBezTo>
                <a:cubicBezTo>
                  <a:pt x="163" y="608"/>
                  <a:pt x="127" y="565"/>
                  <a:pt x="99" y="530"/>
                </a:cubicBezTo>
                <a:cubicBezTo>
                  <a:pt x="43" y="452"/>
                  <a:pt x="0" y="318"/>
                  <a:pt x="64" y="226"/>
                </a:cubicBezTo>
                <a:cubicBezTo>
                  <a:pt x="92" y="176"/>
                  <a:pt x="142" y="148"/>
                  <a:pt x="191" y="148"/>
                </a:cubicBezTo>
                <a:cubicBezTo>
                  <a:pt x="233" y="148"/>
                  <a:pt x="276" y="176"/>
                  <a:pt x="304" y="176"/>
                </a:cubicBezTo>
                <a:cubicBezTo>
                  <a:pt x="325" y="176"/>
                  <a:pt x="375" y="141"/>
                  <a:pt x="424" y="148"/>
                </a:cubicBezTo>
                <a:cubicBezTo>
                  <a:pt x="445" y="148"/>
                  <a:pt x="509" y="155"/>
                  <a:pt x="544" y="205"/>
                </a:cubicBezTo>
                <a:cubicBezTo>
                  <a:pt x="544" y="205"/>
                  <a:pt x="474" y="247"/>
                  <a:pt x="474" y="318"/>
                </a:cubicBezTo>
                <a:close/>
                <a:moveTo>
                  <a:pt x="297" y="141"/>
                </a:moveTo>
                <a:lnTo>
                  <a:pt x="297" y="141"/>
                </a:lnTo>
                <a:cubicBezTo>
                  <a:pt x="290" y="106"/>
                  <a:pt x="311" y="71"/>
                  <a:pt x="332" y="42"/>
                </a:cubicBezTo>
                <a:cubicBezTo>
                  <a:pt x="354" y="21"/>
                  <a:pt x="396" y="0"/>
                  <a:pt x="424" y="0"/>
                </a:cubicBezTo>
                <a:cubicBezTo>
                  <a:pt x="431" y="35"/>
                  <a:pt x="417" y="71"/>
                  <a:pt x="389" y="99"/>
                </a:cubicBezTo>
                <a:cubicBezTo>
                  <a:pt x="368" y="120"/>
                  <a:pt x="332" y="141"/>
                  <a:pt x="297" y="1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4" name="Freeform 134"/>
          <p:cNvSpPr>
            <a:spLocks noChangeArrowheads="1"/>
          </p:cNvSpPr>
          <p:nvPr/>
        </p:nvSpPr>
        <p:spPr bwMode="auto">
          <a:xfrm>
            <a:off x="14533703" y="8795688"/>
            <a:ext cx="1059150" cy="507149"/>
          </a:xfrm>
          <a:custGeom>
            <a:avLst/>
            <a:gdLst>
              <a:gd name="T0" fmla="*/ 579 w 609"/>
              <a:gd name="T1" fmla="*/ 198 h 283"/>
              <a:gd name="T2" fmla="*/ 579 w 609"/>
              <a:gd name="T3" fmla="*/ 198 h 283"/>
              <a:gd name="T4" fmla="*/ 579 w 609"/>
              <a:gd name="T5" fmla="*/ 254 h 283"/>
              <a:gd name="T6" fmla="*/ 551 w 609"/>
              <a:gd name="T7" fmla="*/ 282 h 283"/>
              <a:gd name="T8" fmla="*/ 28 w 609"/>
              <a:gd name="T9" fmla="*/ 282 h 283"/>
              <a:gd name="T10" fmla="*/ 0 w 609"/>
              <a:gd name="T11" fmla="*/ 254 h 283"/>
              <a:gd name="T12" fmla="*/ 0 w 609"/>
              <a:gd name="T13" fmla="*/ 28 h 283"/>
              <a:gd name="T14" fmla="*/ 28 w 609"/>
              <a:gd name="T15" fmla="*/ 0 h 283"/>
              <a:gd name="T16" fmla="*/ 551 w 609"/>
              <a:gd name="T17" fmla="*/ 0 h 283"/>
              <a:gd name="T18" fmla="*/ 579 w 609"/>
              <a:gd name="T19" fmla="*/ 28 h 283"/>
              <a:gd name="T20" fmla="*/ 579 w 609"/>
              <a:gd name="T21" fmla="*/ 84 h 283"/>
              <a:gd name="T22" fmla="*/ 608 w 609"/>
              <a:gd name="T23" fmla="*/ 113 h 283"/>
              <a:gd name="T24" fmla="*/ 608 w 609"/>
              <a:gd name="T25" fmla="*/ 169 h 283"/>
              <a:gd name="T26" fmla="*/ 579 w 609"/>
              <a:gd name="T27" fmla="*/ 198 h 283"/>
              <a:gd name="T28" fmla="*/ 523 w 609"/>
              <a:gd name="T29" fmla="*/ 169 h 283"/>
              <a:gd name="T30" fmla="*/ 523 w 609"/>
              <a:gd name="T31" fmla="*/ 169 h 283"/>
              <a:gd name="T32" fmla="*/ 523 w 609"/>
              <a:gd name="T33" fmla="*/ 113 h 283"/>
              <a:gd name="T34" fmla="*/ 523 w 609"/>
              <a:gd name="T35" fmla="*/ 56 h 283"/>
              <a:gd name="T36" fmla="*/ 56 w 609"/>
              <a:gd name="T37" fmla="*/ 56 h 283"/>
              <a:gd name="T38" fmla="*/ 56 w 609"/>
              <a:gd name="T39" fmla="*/ 226 h 283"/>
              <a:gd name="T40" fmla="*/ 523 w 609"/>
              <a:gd name="T41" fmla="*/ 226 h 283"/>
              <a:gd name="T42" fmla="*/ 523 w 609"/>
              <a:gd name="T43" fmla="*/ 169 h 283"/>
              <a:gd name="T44" fmla="*/ 353 w 609"/>
              <a:gd name="T45" fmla="*/ 198 h 283"/>
              <a:gd name="T46" fmla="*/ 353 w 609"/>
              <a:gd name="T47" fmla="*/ 198 h 283"/>
              <a:gd name="T48" fmla="*/ 353 w 609"/>
              <a:gd name="T49" fmla="*/ 198 h 283"/>
              <a:gd name="T50" fmla="*/ 85 w 609"/>
              <a:gd name="T51" fmla="*/ 198 h 283"/>
              <a:gd name="T52" fmla="*/ 85 w 609"/>
              <a:gd name="T53" fmla="*/ 84 h 283"/>
              <a:gd name="T54" fmla="*/ 353 w 609"/>
              <a:gd name="T55" fmla="*/ 84 h 283"/>
              <a:gd name="T56" fmla="*/ 353 w 609"/>
              <a:gd name="T57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9" h="283">
                <a:moveTo>
                  <a:pt x="579" y="198"/>
                </a:moveTo>
                <a:lnTo>
                  <a:pt x="579" y="198"/>
                </a:lnTo>
                <a:cubicBezTo>
                  <a:pt x="579" y="254"/>
                  <a:pt x="579" y="254"/>
                  <a:pt x="579" y="254"/>
                </a:cubicBezTo>
                <a:cubicBezTo>
                  <a:pt x="579" y="275"/>
                  <a:pt x="565" y="282"/>
                  <a:pt x="551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14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65" y="0"/>
                  <a:pt x="579" y="14"/>
                  <a:pt x="579" y="28"/>
                </a:cubicBezTo>
                <a:cubicBezTo>
                  <a:pt x="579" y="84"/>
                  <a:pt x="579" y="84"/>
                  <a:pt x="579" y="84"/>
                </a:cubicBezTo>
                <a:cubicBezTo>
                  <a:pt x="594" y="84"/>
                  <a:pt x="608" y="99"/>
                  <a:pt x="608" y="113"/>
                </a:cubicBezTo>
                <a:cubicBezTo>
                  <a:pt x="608" y="169"/>
                  <a:pt x="608" y="169"/>
                  <a:pt x="608" y="169"/>
                </a:cubicBezTo>
                <a:cubicBezTo>
                  <a:pt x="608" y="190"/>
                  <a:pt x="594" y="198"/>
                  <a:pt x="579" y="198"/>
                </a:cubicBezTo>
                <a:close/>
                <a:moveTo>
                  <a:pt x="523" y="169"/>
                </a:moveTo>
                <a:lnTo>
                  <a:pt x="523" y="169"/>
                </a:lnTo>
                <a:cubicBezTo>
                  <a:pt x="523" y="113"/>
                  <a:pt x="523" y="113"/>
                  <a:pt x="523" y="113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cubicBezTo>
                  <a:pt x="523" y="226"/>
                  <a:pt x="523" y="226"/>
                  <a:pt x="523" y="226"/>
                </a:cubicBezTo>
                <a:lnTo>
                  <a:pt x="523" y="169"/>
                </a:lnTo>
                <a:close/>
                <a:moveTo>
                  <a:pt x="353" y="198"/>
                </a:moveTo>
                <a:lnTo>
                  <a:pt x="353" y="198"/>
                </a:lnTo>
                <a:lnTo>
                  <a:pt x="353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353" y="84"/>
                  <a:pt x="353" y="84"/>
                  <a:pt x="353" y="84"/>
                </a:cubicBezTo>
                <a:lnTo>
                  <a:pt x="35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5" name="Freeform 21"/>
          <p:cNvSpPr>
            <a:spLocks noChangeArrowheads="1"/>
          </p:cNvSpPr>
          <p:nvPr/>
        </p:nvSpPr>
        <p:spPr bwMode="auto">
          <a:xfrm>
            <a:off x="12900015" y="10421865"/>
            <a:ext cx="979854" cy="889736"/>
          </a:xfrm>
          <a:custGeom>
            <a:avLst/>
            <a:gdLst>
              <a:gd name="T0" fmla="*/ 544 w 602"/>
              <a:gd name="T1" fmla="*/ 290 h 573"/>
              <a:gd name="T2" fmla="*/ 544 w 602"/>
              <a:gd name="T3" fmla="*/ 290 h 573"/>
              <a:gd name="T4" fmla="*/ 544 w 602"/>
              <a:gd name="T5" fmla="*/ 290 h 573"/>
              <a:gd name="T6" fmla="*/ 544 w 602"/>
              <a:gd name="T7" fmla="*/ 290 h 573"/>
              <a:gd name="T8" fmla="*/ 439 w 602"/>
              <a:gd name="T9" fmla="*/ 318 h 573"/>
              <a:gd name="T10" fmla="*/ 318 w 602"/>
              <a:gd name="T11" fmla="*/ 276 h 573"/>
              <a:gd name="T12" fmla="*/ 318 w 602"/>
              <a:gd name="T13" fmla="*/ 276 h 573"/>
              <a:gd name="T14" fmla="*/ 375 w 602"/>
              <a:gd name="T15" fmla="*/ 64 h 573"/>
              <a:gd name="T16" fmla="*/ 495 w 602"/>
              <a:gd name="T17" fmla="*/ 106 h 573"/>
              <a:gd name="T18" fmla="*/ 601 w 602"/>
              <a:gd name="T19" fmla="*/ 78 h 573"/>
              <a:gd name="T20" fmla="*/ 544 w 602"/>
              <a:gd name="T21" fmla="*/ 290 h 573"/>
              <a:gd name="T22" fmla="*/ 177 w 602"/>
              <a:gd name="T23" fmla="*/ 205 h 573"/>
              <a:gd name="T24" fmla="*/ 177 w 602"/>
              <a:gd name="T25" fmla="*/ 205 h 573"/>
              <a:gd name="T26" fmla="*/ 177 w 602"/>
              <a:gd name="T27" fmla="*/ 205 h 573"/>
              <a:gd name="T28" fmla="*/ 71 w 602"/>
              <a:gd name="T29" fmla="*/ 233 h 573"/>
              <a:gd name="T30" fmla="*/ 120 w 602"/>
              <a:gd name="T31" fmla="*/ 21 h 573"/>
              <a:gd name="T32" fmla="*/ 226 w 602"/>
              <a:gd name="T33" fmla="*/ 0 h 573"/>
              <a:gd name="T34" fmla="*/ 226 w 602"/>
              <a:gd name="T35" fmla="*/ 0 h 573"/>
              <a:gd name="T36" fmla="*/ 276 w 602"/>
              <a:gd name="T37" fmla="*/ 0 h 573"/>
              <a:gd name="T38" fmla="*/ 340 w 602"/>
              <a:gd name="T39" fmla="*/ 35 h 573"/>
              <a:gd name="T40" fmla="*/ 340 w 602"/>
              <a:gd name="T41" fmla="*/ 35 h 573"/>
              <a:gd name="T42" fmla="*/ 283 w 602"/>
              <a:gd name="T43" fmla="*/ 247 h 573"/>
              <a:gd name="T44" fmla="*/ 177 w 602"/>
              <a:gd name="T45" fmla="*/ 205 h 573"/>
              <a:gd name="T46" fmla="*/ 156 w 602"/>
              <a:gd name="T47" fmla="*/ 254 h 573"/>
              <a:gd name="T48" fmla="*/ 156 w 602"/>
              <a:gd name="T49" fmla="*/ 254 h 573"/>
              <a:gd name="T50" fmla="*/ 170 w 602"/>
              <a:gd name="T51" fmla="*/ 254 h 573"/>
              <a:gd name="T52" fmla="*/ 248 w 602"/>
              <a:gd name="T53" fmla="*/ 276 h 573"/>
              <a:gd name="T54" fmla="*/ 276 w 602"/>
              <a:gd name="T55" fmla="*/ 297 h 573"/>
              <a:gd name="T56" fmla="*/ 219 w 602"/>
              <a:gd name="T57" fmla="*/ 509 h 573"/>
              <a:gd name="T58" fmla="*/ 106 w 602"/>
              <a:gd name="T59" fmla="*/ 466 h 573"/>
              <a:gd name="T60" fmla="*/ 0 w 602"/>
              <a:gd name="T61" fmla="*/ 488 h 573"/>
              <a:gd name="T62" fmla="*/ 57 w 602"/>
              <a:gd name="T63" fmla="*/ 283 h 573"/>
              <a:gd name="T64" fmla="*/ 78 w 602"/>
              <a:gd name="T65" fmla="*/ 276 h 573"/>
              <a:gd name="T66" fmla="*/ 156 w 602"/>
              <a:gd name="T67" fmla="*/ 254 h 573"/>
              <a:gd name="T68" fmla="*/ 424 w 602"/>
              <a:gd name="T69" fmla="*/ 361 h 573"/>
              <a:gd name="T70" fmla="*/ 424 w 602"/>
              <a:gd name="T71" fmla="*/ 361 h 573"/>
              <a:gd name="T72" fmla="*/ 530 w 602"/>
              <a:gd name="T73" fmla="*/ 339 h 573"/>
              <a:gd name="T74" fmla="*/ 481 w 602"/>
              <a:gd name="T75" fmla="*/ 544 h 573"/>
              <a:gd name="T76" fmla="*/ 368 w 602"/>
              <a:gd name="T77" fmla="*/ 572 h 573"/>
              <a:gd name="T78" fmla="*/ 255 w 602"/>
              <a:gd name="T79" fmla="*/ 530 h 573"/>
              <a:gd name="T80" fmla="*/ 304 w 602"/>
              <a:gd name="T81" fmla="*/ 318 h 573"/>
              <a:gd name="T82" fmla="*/ 424 w 602"/>
              <a:gd name="T83" fmla="*/ 361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573">
                <a:moveTo>
                  <a:pt x="544" y="290"/>
                </a:moveTo>
                <a:lnTo>
                  <a:pt x="544" y="290"/>
                </a:lnTo>
                <a:lnTo>
                  <a:pt x="544" y="290"/>
                </a:lnTo>
                <a:lnTo>
                  <a:pt x="544" y="290"/>
                </a:lnTo>
                <a:cubicBezTo>
                  <a:pt x="509" y="304"/>
                  <a:pt x="474" y="318"/>
                  <a:pt x="439" y="318"/>
                </a:cubicBezTo>
                <a:cubicBezTo>
                  <a:pt x="389" y="318"/>
                  <a:pt x="354" y="297"/>
                  <a:pt x="318" y="276"/>
                </a:cubicBezTo>
                <a:lnTo>
                  <a:pt x="318" y="276"/>
                </a:lnTo>
                <a:cubicBezTo>
                  <a:pt x="375" y="64"/>
                  <a:pt x="375" y="64"/>
                  <a:pt x="375" y="64"/>
                </a:cubicBezTo>
                <a:cubicBezTo>
                  <a:pt x="396" y="78"/>
                  <a:pt x="431" y="106"/>
                  <a:pt x="495" y="106"/>
                </a:cubicBezTo>
                <a:cubicBezTo>
                  <a:pt x="523" y="106"/>
                  <a:pt x="566" y="99"/>
                  <a:pt x="601" y="78"/>
                </a:cubicBezTo>
                <a:lnTo>
                  <a:pt x="544" y="290"/>
                </a:lnTo>
                <a:close/>
                <a:moveTo>
                  <a:pt x="177" y="205"/>
                </a:moveTo>
                <a:lnTo>
                  <a:pt x="177" y="205"/>
                </a:lnTo>
                <a:lnTo>
                  <a:pt x="177" y="205"/>
                </a:lnTo>
                <a:cubicBezTo>
                  <a:pt x="149" y="205"/>
                  <a:pt x="113" y="212"/>
                  <a:pt x="71" y="233"/>
                </a:cubicBezTo>
                <a:cubicBezTo>
                  <a:pt x="120" y="21"/>
                  <a:pt x="120" y="21"/>
                  <a:pt x="120" y="21"/>
                </a:cubicBezTo>
                <a:cubicBezTo>
                  <a:pt x="163" y="7"/>
                  <a:pt x="198" y="0"/>
                  <a:pt x="226" y="0"/>
                </a:cubicBezTo>
                <a:lnTo>
                  <a:pt x="226" y="0"/>
                </a:lnTo>
                <a:cubicBezTo>
                  <a:pt x="248" y="0"/>
                  <a:pt x="262" y="0"/>
                  <a:pt x="276" y="0"/>
                </a:cubicBezTo>
                <a:cubicBezTo>
                  <a:pt x="304" y="14"/>
                  <a:pt x="340" y="35"/>
                  <a:pt x="340" y="35"/>
                </a:cubicBezTo>
                <a:lnTo>
                  <a:pt x="340" y="35"/>
                </a:lnTo>
                <a:cubicBezTo>
                  <a:pt x="333" y="78"/>
                  <a:pt x="297" y="205"/>
                  <a:pt x="283" y="247"/>
                </a:cubicBezTo>
                <a:cubicBezTo>
                  <a:pt x="255" y="226"/>
                  <a:pt x="219" y="205"/>
                  <a:pt x="177" y="205"/>
                </a:cubicBezTo>
                <a:close/>
                <a:moveTo>
                  <a:pt x="156" y="254"/>
                </a:moveTo>
                <a:lnTo>
                  <a:pt x="156" y="254"/>
                </a:lnTo>
                <a:cubicBezTo>
                  <a:pt x="163" y="254"/>
                  <a:pt x="163" y="254"/>
                  <a:pt x="170" y="254"/>
                </a:cubicBezTo>
                <a:cubicBezTo>
                  <a:pt x="198" y="254"/>
                  <a:pt x="226" y="268"/>
                  <a:pt x="248" y="276"/>
                </a:cubicBezTo>
                <a:cubicBezTo>
                  <a:pt x="255" y="283"/>
                  <a:pt x="269" y="290"/>
                  <a:pt x="276" y="297"/>
                </a:cubicBezTo>
                <a:cubicBezTo>
                  <a:pt x="269" y="325"/>
                  <a:pt x="226" y="466"/>
                  <a:pt x="219" y="509"/>
                </a:cubicBezTo>
                <a:cubicBezTo>
                  <a:pt x="184" y="488"/>
                  <a:pt x="156" y="466"/>
                  <a:pt x="106" y="466"/>
                </a:cubicBezTo>
                <a:cubicBezTo>
                  <a:pt x="78" y="466"/>
                  <a:pt x="43" y="474"/>
                  <a:pt x="0" y="488"/>
                </a:cubicBezTo>
                <a:cubicBezTo>
                  <a:pt x="57" y="283"/>
                  <a:pt x="57" y="283"/>
                  <a:pt x="57" y="283"/>
                </a:cubicBezTo>
                <a:cubicBezTo>
                  <a:pt x="64" y="283"/>
                  <a:pt x="71" y="276"/>
                  <a:pt x="78" y="276"/>
                </a:cubicBezTo>
                <a:cubicBezTo>
                  <a:pt x="92" y="268"/>
                  <a:pt x="128" y="261"/>
                  <a:pt x="156" y="254"/>
                </a:cubicBezTo>
                <a:close/>
                <a:moveTo>
                  <a:pt x="424" y="361"/>
                </a:moveTo>
                <a:lnTo>
                  <a:pt x="424" y="361"/>
                </a:lnTo>
                <a:cubicBezTo>
                  <a:pt x="460" y="361"/>
                  <a:pt x="495" y="361"/>
                  <a:pt x="530" y="339"/>
                </a:cubicBezTo>
                <a:cubicBezTo>
                  <a:pt x="481" y="544"/>
                  <a:pt x="481" y="544"/>
                  <a:pt x="481" y="544"/>
                </a:cubicBezTo>
                <a:cubicBezTo>
                  <a:pt x="431" y="565"/>
                  <a:pt x="396" y="572"/>
                  <a:pt x="368" y="572"/>
                </a:cubicBezTo>
                <a:cubicBezTo>
                  <a:pt x="318" y="572"/>
                  <a:pt x="255" y="530"/>
                  <a:pt x="255" y="530"/>
                </a:cubicBezTo>
                <a:cubicBezTo>
                  <a:pt x="304" y="318"/>
                  <a:pt x="304" y="318"/>
                  <a:pt x="304" y="318"/>
                </a:cubicBezTo>
                <a:cubicBezTo>
                  <a:pt x="325" y="332"/>
                  <a:pt x="361" y="361"/>
                  <a:pt x="424" y="3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6" name="Freeform 61"/>
          <p:cNvSpPr>
            <a:spLocks noChangeArrowheads="1"/>
          </p:cNvSpPr>
          <p:nvPr/>
        </p:nvSpPr>
        <p:spPr bwMode="auto">
          <a:xfrm>
            <a:off x="9370652" y="8704331"/>
            <a:ext cx="577087" cy="719853"/>
          </a:xfrm>
          <a:custGeom>
            <a:avLst/>
            <a:gdLst>
              <a:gd name="T0" fmla="*/ 495 w 602"/>
              <a:gd name="T1" fmla="*/ 601 h 602"/>
              <a:gd name="T2" fmla="*/ 495 w 602"/>
              <a:gd name="T3" fmla="*/ 601 h 602"/>
              <a:gd name="T4" fmla="*/ 0 w 602"/>
              <a:gd name="T5" fmla="*/ 99 h 602"/>
              <a:gd name="T6" fmla="*/ 0 w 602"/>
              <a:gd name="T7" fmla="*/ 0 h 602"/>
              <a:gd name="T8" fmla="*/ 601 w 602"/>
              <a:gd name="T9" fmla="*/ 601 h 602"/>
              <a:gd name="T10" fmla="*/ 495 w 602"/>
              <a:gd name="T11" fmla="*/ 601 h 602"/>
              <a:gd name="T12" fmla="*/ 382 w 602"/>
              <a:gd name="T13" fmla="*/ 601 h 602"/>
              <a:gd name="T14" fmla="*/ 382 w 602"/>
              <a:gd name="T15" fmla="*/ 601 h 602"/>
              <a:gd name="T16" fmla="*/ 283 w 602"/>
              <a:gd name="T17" fmla="*/ 601 h 602"/>
              <a:gd name="T18" fmla="*/ 0 w 602"/>
              <a:gd name="T19" fmla="*/ 318 h 602"/>
              <a:gd name="T20" fmla="*/ 0 w 602"/>
              <a:gd name="T21" fmla="*/ 212 h 602"/>
              <a:gd name="T22" fmla="*/ 382 w 602"/>
              <a:gd name="T23" fmla="*/ 601 h 602"/>
              <a:gd name="T24" fmla="*/ 71 w 602"/>
              <a:gd name="T25" fmla="*/ 453 h 602"/>
              <a:gd name="T26" fmla="*/ 71 w 602"/>
              <a:gd name="T27" fmla="*/ 453 h 602"/>
              <a:gd name="T28" fmla="*/ 148 w 602"/>
              <a:gd name="T29" fmla="*/ 523 h 602"/>
              <a:gd name="T30" fmla="*/ 71 w 602"/>
              <a:gd name="T31" fmla="*/ 601 h 602"/>
              <a:gd name="T32" fmla="*/ 0 w 602"/>
              <a:gd name="T33" fmla="*/ 523 h 602"/>
              <a:gd name="T34" fmla="*/ 71 w 602"/>
              <a:gd name="T35" fmla="*/ 45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495" y="601"/>
                </a:moveTo>
                <a:lnTo>
                  <a:pt x="495" y="601"/>
                </a:lnTo>
                <a:cubicBezTo>
                  <a:pt x="495" y="325"/>
                  <a:pt x="276" y="99"/>
                  <a:pt x="0" y="99"/>
                </a:cubicBezTo>
                <a:cubicBezTo>
                  <a:pt x="0" y="0"/>
                  <a:pt x="0" y="0"/>
                  <a:pt x="0" y="0"/>
                </a:cubicBezTo>
                <a:cubicBezTo>
                  <a:pt x="332" y="0"/>
                  <a:pt x="601" y="269"/>
                  <a:pt x="601" y="601"/>
                </a:cubicBezTo>
                <a:lnTo>
                  <a:pt x="495" y="601"/>
                </a:lnTo>
                <a:close/>
                <a:moveTo>
                  <a:pt x="382" y="601"/>
                </a:moveTo>
                <a:lnTo>
                  <a:pt x="382" y="601"/>
                </a:lnTo>
                <a:cubicBezTo>
                  <a:pt x="283" y="601"/>
                  <a:pt x="283" y="601"/>
                  <a:pt x="283" y="601"/>
                </a:cubicBezTo>
                <a:cubicBezTo>
                  <a:pt x="283" y="446"/>
                  <a:pt x="155" y="318"/>
                  <a:pt x="0" y="318"/>
                </a:cubicBezTo>
                <a:cubicBezTo>
                  <a:pt x="0" y="212"/>
                  <a:pt x="0" y="212"/>
                  <a:pt x="0" y="212"/>
                </a:cubicBezTo>
                <a:cubicBezTo>
                  <a:pt x="212" y="212"/>
                  <a:pt x="382" y="389"/>
                  <a:pt x="382" y="601"/>
                </a:cubicBezTo>
                <a:close/>
                <a:moveTo>
                  <a:pt x="71" y="453"/>
                </a:moveTo>
                <a:lnTo>
                  <a:pt x="71" y="453"/>
                </a:lnTo>
                <a:cubicBezTo>
                  <a:pt x="113" y="453"/>
                  <a:pt x="148" y="481"/>
                  <a:pt x="148" y="523"/>
                </a:cubicBezTo>
                <a:cubicBezTo>
                  <a:pt x="148" y="566"/>
                  <a:pt x="113" y="601"/>
                  <a:pt x="71" y="601"/>
                </a:cubicBezTo>
                <a:cubicBezTo>
                  <a:pt x="28" y="601"/>
                  <a:pt x="0" y="566"/>
                  <a:pt x="0" y="523"/>
                </a:cubicBezTo>
                <a:cubicBezTo>
                  <a:pt x="0" y="481"/>
                  <a:pt x="28" y="453"/>
                  <a:pt x="71" y="4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384431" y="967148"/>
            <a:ext cx="591339" cy="667685"/>
            <a:chOff x="4914900" y="1211263"/>
            <a:chExt cx="244475" cy="360363"/>
          </a:xfrm>
          <a:solidFill>
            <a:srgbClr val="FFFFFF"/>
          </a:solidFill>
        </p:grpSpPr>
        <p:sp>
          <p:nvSpPr>
            <p:cNvPr id="58" name="Freeform 38"/>
            <p:cNvSpPr>
              <a:spLocks noEditPoints="1"/>
            </p:cNvSpPr>
            <p:nvPr/>
          </p:nvSpPr>
          <p:spPr bwMode="auto">
            <a:xfrm>
              <a:off x="5013325" y="1314451"/>
              <a:ext cx="23813" cy="20638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4" y="7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lose/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9" name="Freeform 39"/>
            <p:cNvSpPr>
              <a:spLocks noEditPoints="1"/>
            </p:cNvSpPr>
            <p:nvPr/>
          </p:nvSpPr>
          <p:spPr bwMode="auto">
            <a:xfrm>
              <a:off x="5013325" y="1449388"/>
              <a:ext cx="23813" cy="2063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7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7">
                  <a:moveTo>
                    <a:pt x="8" y="4"/>
                  </a:move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0" name="Freeform 40"/>
            <p:cNvSpPr>
              <a:spLocks noEditPoints="1"/>
            </p:cNvSpPr>
            <p:nvPr/>
          </p:nvSpPr>
          <p:spPr bwMode="auto">
            <a:xfrm>
              <a:off x="4946650" y="1381126"/>
              <a:ext cx="23813" cy="20638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4" y="7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lose/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1" name="Freeform 41"/>
            <p:cNvSpPr>
              <a:spLocks noEditPoints="1"/>
            </p:cNvSpPr>
            <p:nvPr/>
          </p:nvSpPr>
          <p:spPr bwMode="auto">
            <a:xfrm>
              <a:off x="5081588" y="1381126"/>
              <a:ext cx="22225" cy="20638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4" y="7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lose/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2" name="Freeform 42"/>
            <p:cNvSpPr>
              <a:spLocks noEditPoints="1"/>
            </p:cNvSpPr>
            <p:nvPr/>
          </p:nvSpPr>
          <p:spPr bwMode="auto">
            <a:xfrm>
              <a:off x="4967288" y="1428751"/>
              <a:ext cx="20638" cy="22225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7" h="8">
                  <a:moveTo>
                    <a:pt x="7" y="4"/>
                  </a:moveTo>
                  <a:cubicBezTo>
                    <a:pt x="7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3" name="Freeform 43"/>
            <p:cNvSpPr>
              <a:spLocks noEditPoints="1"/>
            </p:cNvSpPr>
            <p:nvPr/>
          </p:nvSpPr>
          <p:spPr bwMode="auto">
            <a:xfrm>
              <a:off x="4967288" y="1331913"/>
              <a:ext cx="20638" cy="23813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7" h="8">
                  <a:moveTo>
                    <a:pt x="7" y="4"/>
                  </a:moveTo>
                  <a:cubicBezTo>
                    <a:pt x="7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4" name="Freeform 44"/>
            <p:cNvSpPr>
              <a:spLocks noEditPoints="1"/>
            </p:cNvSpPr>
            <p:nvPr/>
          </p:nvSpPr>
          <p:spPr bwMode="auto">
            <a:xfrm>
              <a:off x="5060950" y="1428751"/>
              <a:ext cx="22225" cy="22225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5" name="Freeform 45"/>
            <p:cNvSpPr>
              <a:spLocks noEditPoints="1"/>
            </p:cNvSpPr>
            <p:nvPr/>
          </p:nvSpPr>
          <p:spPr bwMode="auto">
            <a:xfrm>
              <a:off x="4914900" y="1211263"/>
              <a:ext cx="244475" cy="360363"/>
            </a:xfrm>
            <a:custGeom>
              <a:avLst/>
              <a:gdLst/>
              <a:ahLst/>
              <a:cxnLst>
                <a:cxn ang="0">
                  <a:pos x="76" y="54"/>
                </a:cxn>
                <a:cxn ang="0">
                  <a:pos x="76" y="54"/>
                </a:cxn>
                <a:cxn ang="0">
                  <a:pos x="67" y="36"/>
                </a:cxn>
                <a:cxn ang="0">
                  <a:pos x="61" y="6"/>
                </a:cxn>
                <a:cxn ang="0">
                  <a:pos x="54" y="0"/>
                </a:cxn>
                <a:cxn ang="0">
                  <a:pos x="23" y="0"/>
                </a:cxn>
                <a:cxn ang="0">
                  <a:pos x="15" y="6"/>
                </a:cxn>
                <a:cxn ang="0">
                  <a:pos x="10" y="35"/>
                </a:cxn>
                <a:cxn ang="0">
                  <a:pos x="0" y="61"/>
                </a:cxn>
                <a:cxn ang="0">
                  <a:pos x="10" y="87"/>
                </a:cxn>
                <a:cxn ang="0">
                  <a:pos x="15" y="117"/>
                </a:cxn>
                <a:cxn ang="0">
                  <a:pos x="23" y="123"/>
                </a:cxn>
                <a:cxn ang="0">
                  <a:pos x="53" y="123"/>
                </a:cxn>
                <a:cxn ang="0">
                  <a:pos x="61" y="117"/>
                </a:cxn>
                <a:cxn ang="0">
                  <a:pos x="66" y="87"/>
                </a:cxn>
                <a:cxn ang="0">
                  <a:pos x="76" y="69"/>
                </a:cxn>
                <a:cxn ang="0">
                  <a:pos x="76" y="69"/>
                </a:cxn>
                <a:cxn ang="0">
                  <a:pos x="84" y="61"/>
                </a:cxn>
                <a:cxn ang="0">
                  <a:pos x="76" y="54"/>
                </a:cxn>
                <a:cxn ang="0">
                  <a:pos x="23" y="8"/>
                </a:cxn>
                <a:cxn ang="0">
                  <a:pos x="54" y="8"/>
                </a:cxn>
                <a:cxn ang="0">
                  <a:pos x="58" y="28"/>
                </a:cxn>
                <a:cxn ang="0">
                  <a:pos x="38" y="23"/>
                </a:cxn>
                <a:cxn ang="0">
                  <a:pos x="19" y="28"/>
                </a:cxn>
                <a:cxn ang="0">
                  <a:pos x="23" y="8"/>
                </a:cxn>
                <a:cxn ang="0">
                  <a:pos x="53" y="115"/>
                </a:cxn>
                <a:cxn ang="0">
                  <a:pos x="23" y="115"/>
                </a:cxn>
                <a:cxn ang="0">
                  <a:pos x="19" y="95"/>
                </a:cxn>
                <a:cxn ang="0">
                  <a:pos x="38" y="100"/>
                </a:cxn>
                <a:cxn ang="0">
                  <a:pos x="57" y="95"/>
                </a:cxn>
                <a:cxn ang="0">
                  <a:pos x="53" y="115"/>
                </a:cxn>
                <a:cxn ang="0">
                  <a:pos x="38" y="92"/>
                </a:cxn>
                <a:cxn ang="0">
                  <a:pos x="7" y="61"/>
                </a:cxn>
                <a:cxn ang="0">
                  <a:pos x="38" y="31"/>
                </a:cxn>
                <a:cxn ang="0">
                  <a:pos x="69" y="61"/>
                </a:cxn>
                <a:cxn ang="0">
                  <a:pos x="38" y="92"/>
                </a:cxn>
                <a:cxn ang="0">
                  <a:pos x="38" y="92"/>
                </a:cxn>
                <a:cxn ang="0">
                  <a:pos x="38" y="92"/>
                </a:cxn>
              </a:cxnLst>
              <a:rect l="0" t="0" r="r" b="b"/>
              <a:pathLst>
                <a:path w="84" h="123">
                  <a:moveTo>
                    <a:pt x="76" y="54"/>
                  </a:moveTo>
                  <a:cubicBezTo>
                    <a:pt x="76" y="54"/>
                    <a:pt x="76" y="54"/>
                    <a:pt x="76" y="54"/>
                  </a:cubicBezTo>
                  <a:cubicBezTo>
                    <a:pt x="74" y="47"/>
                    <a:pt x="71" y="41"/>
                    <a:pt x="67" y="3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3"/>
                    <a:pt x="57" y="0"/>
                    <a:pt x="5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9" y="0"/>
                    <a:pt x="16" y="3"/>
                    <a:pt x="15" y="6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4" y="42"/>
                    <a:pt x="0" y="51"/>
                    <a:pt x="0" y="61"/>
                  </a:cubicBezTo>
                  <a:cubicBezTo>
                    <a:pt x="0" y="71"/>
                    <a:pt x="3" y="80"/>
                    <a:pt x="10" y="8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6" y="120"/>
                    <a:pt x="19" y="123"/>
                    <a:pt x="23" y="123"/>
                  </a:cubicBezTo>
                  <a:cubicBezTo>
                    <a:pt x="53" y="123"/>
                    <a:pt x="53" y="123"/>
                    <a:pt x="53" y="123"/>
                  </a:cubicBezTo>
                  <a:cubicBezTo>
                    <a:pt x="57" y="123"/>
                    <a:pt x="60" y="120"/>
                    <a:pt x="61" y="117"/>
                  </a:cubicBezTo>
                  <a:cubicBezTo>
                    <a:pt x="66" y="87"/>
                    <a:pt x="66" y="87"/>
                    <a:pt x="66" y="87"/>
                  </a:cubicBezTo>
                  <a:cubicBezTo>
                    <a:pt x="71" y="82"/>
                    <a:pt x="74" y="76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81" y="69"/>
                    <a:pt x="84" y="66"/>
                    <a:pt x="84" y="61"/>
                  </a:cubicBezTo>
                  <a:cubicBezTo>
                    <a:pt x="84" y="57"/>
                    <a:pt x="81" y="54"/>
                    <a:pt x="76" y="54"/>
                  </a:cubicBezTo>
                  <a:close/>
                  <a:moveTo>
                    <a:pt x="23" y="8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2" y="25"/>
                    <a:pt x="45" y="23"/>
                    <a:pt x="38" y="23"/>
                  </a:cubicBezTo>
                  <a:cubicBezTo>
                    <a:pt x="31" y="23"/>
                    <a:pt x="25" y="25"/>
                    <a:pt x="19" y="28"/>
                  </a:cubicBezTo>
                  <a:lnTo>
                    <a:pt x="23" y="8"/>
                  </a:lnTo>
                  <a:close/>
                  <a:moveTo>
                    <a:pt x="53" y="115"/>
                  </a:moveTo>
                  <a:cubicBezTo>
                    <a:pt x="23" y="115"/>
                    <a:pt x="23" y="115"/>
                    <a:pt x="23" y="115"/>
                  </a:cubicBezTo>
                  <a:cubicBezTo>
                    <a:pt x="19" y="95"/>
                    <a:pt x="19" y="95"/>
                    <a:pt x="19" y="95"/>
                  </a:cubicBezTo>
                  <a:cubicBezTo>
                    <a:pt x="24" y="98"/>
                    <a:pt x="31" y="100"/>
                    <a:pt x="38" y="100"/>
                  </a:cubicBezTo>
                  <a:cubicBezTo>
                    <a:pt x="45" y="100"/>
                    <a:pt x="51" y="98"/>
                    <a:pt x="57" y="95"/>
                  </a:cubicBezTo>
                  <a:lnTo>
                    <a:pt x="53" y="115"/>
                  </a:lnTo>
                  <a:close/>
                  <a:moveTo>
                    <a:pt x="38" y="92"/>
                  </a:moveTo>
                  <a:cubicBezTo>
                    <a:pt x="21" y="92"/>
                    <a:pt x="7" y="78"/>
                    <a:pt x="7" y="61"/>
                  </a:cubicBezTo>
                  <a:cubicBezTo>
                    <a:pt x="7" y="45"/>
                    <a:pt x="21" y="31"/>
                    <a:pt x="38" y="31"/>
                  </a:cubicBezTo>
                  <a:cubicBezTo>
                    <a:pt x="55" y="31"/>
                    <a:pt x="69" y="45"/>
                    <a:pt x="69" y="61"/>
                  </a:cubicBezTo>
                  <a:cubicBezTo>
                    <a:pt x="69" y="78"/>
                    <a:pt x="55" y="92"/>
                    <a:pt x="38" y="92"/>
                  </a:cubicBezTo>
                  <a:close/>
                  <a:moveTo>
                    <a:pt x="38" y="92"/>
                  </a:moveTo>
                  <a:cubicBezTo>
                    <a:pt x="38" y="92"/>
                    <a:pt x="38" y="92"/>
                    <a:pt x="38" y="9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6" name="Freeform 46"/>
            <p:cNvSpPr>
              <a:spLocks noEditPoints="1"/>
            </p:cNvSpPr>
            <p:nvPr/>
          </p:nvSpPr>
          <p:spPr bwMode="auto">
            <a:xfrm>
              <a:off x="5013325" y="1335088"/>
              <a:ext cx="68263" cy="6667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1" y="0"/>
                </a:cxn>
                <a:cxn ang="0">
                  <a:pos x="1" y="17"/>
                </a:cxn>
                <a:cxn ang="0">
                  <a:pos x="0" y="20"/>
                </a:cxn>
                <a:cxn ang="0">
                  <a:pos x="1" y="22"/>
                </a:cxn>
                <a:cxn ang="0">
                  <a:pos x="4" y="23"/>
                </a:cxn>
                <a:cxn ang="0">
                  <a:pos x="7" y="22"/>
                </a:cxn>
                <a:cxn ang="0">
                  <a:pos x="14" y="14"/>
                </a:cxn>
                <a:cxn ang="0">
                  <a:pos x="23" y="2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23" h="23">
                  <a:moveTo>
                    <a:pt x="23" y="0"/>
                  </a:moveTo>
                  <a:cubicBezTo>
                    <a:pt x="22" y="0"/>
                    <a:pt x="22" y="0"/>
                    <a:pt x="21" y="0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0" y="18"/>
                    <a:pt x="0" y="20"/>
                  </a:cubicBezTo>
                  <a:cubicBezTo>
                    <a:pt x="0" y="21"/>
                    <a:pt x="0" y="21"/>
                    <a:pt x="1" y="22"/>
                  </a:cubicBezTo>
                  <a:cubicBezTo>
                    <a:pt x="2" y="23"/>
                    <a:pt x="3" y="23"/>
                    <a:pt x="4" y="23"/>
                  </a:cubicBezTo>
                  <a:cubicBezTo>
                    <a:pt x="5" y="23"/>
                    <a:pt x="6" y="23"/>
                    <a:pt x="7" y="22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1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0934138" y="10518259"/>
            <a:ext cx="577087" cy="793342"/>
            <a:chOff x="4914900" y="1211263"/>
            <a:chExt cx="244475" cy="360363"/>
          </a:xfrm>
          <a:solidFill>
            <a:srgbClr val="FFFFFF"/>
          </a:solidFill>
        </p:grpSpPr>
        <p:sp>
          <p:nvSpPr>
            <p:cNvPr id="68" name="Freeform 38"/>
            <p:cNvSpPr>
              <a:spLocks noEditPoints="1"/>
            </p:cNvSpPr>
            <p:nvPr/>
          </p:nvSpPr>
          <p:spPr bwMode="auto">
            <a:xfrm>
              <a:off x="5013325" y="1314451"/>
              <a:ext cx="23813" cy="20638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4" y="7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lose/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9" name="Freeform 39"/>
            <p:cNvSpPr>
              <a:spLocks noEditPoints="1"/>
            </p:cNvSpPr>
            <p:nvPr/>
          </p:nvSpPr>
          <p:spPr bwMode="auto">
            <a:xfrm>
              <a:off x="5013325" y="1449388"/>
              <a:ext cx="23813" cy="2063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7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7">
                  <a:moveTo>
                    <a:pt x="8" y="4"/>
                  </a:move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0" name="Freeform 40"/>
            <p:cNvSpPr>
              <a:spLocks noEditPoints="1"/>
            </p:cNvSpPr>
            <p:nvPr/>
          </p:nvSpPr>
          <p:spPr bwMode="auto">
            <a:xfrm>
              <a:off x="4946650" y="1381126"/>
              <a:ext cx="23813" cy="20638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4" y="7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lose/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1" name="Freeform 41"/>
            <p:cNvSpPr>
              <a:spLocks noEditPoints="1"/>
            </p:cNvSpPr>
            <p:nvPr/>
          </p:nvSpPr>
          <p:spPr bwMode="auto">
            <a:xfrm>
              <a:off x="5081588" y="1381126"/>
              <a:ext cx="22225" cy="20638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4" y="7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lose/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2" name="Freeform 42"/>
            <p:cNvSpPr>
              <a:spLocks noEditPoints="1"/>
            </p:cNvSpPr>
            <p:nvPr/>
          </p:nvSpPr>
          <p:spPr bwMode="auto">
            <a:xfrm>
              <a:off x="4967288" y="1428751"/>
              <a:ext cx="20638" cy="22225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7" h="8">
                  <a:moveTo>
                    <a:pt x="7" y="4"/>
                  </a:moveTo>
                  <a:cubicBezTo>
                    <a:pt x="7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3" name="Freeform 43"/>
            <p:cNvSpPr>
              <a:spLocks noEditPoints="1"/>
            </p:cNvSpPr>
            <p:nvPr/>
          </p:nvSpPr>
          <p:spPr bwMode="auto">
            <a:xfrm>
              <a:off x="4967288" y="1331913"/>
              <a:ext cx="20638" cy="23813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7" h="8">
                  <a:moveTo>
                    <a:pt x="7" y="4"/>
                  </a:moveTo>
                  <a:cubicBezTo>
                    <a:pt x="7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4" name="Freeform 44"/>
            <p:cNvSpPr>
              <a:spLocks noEditPoints="1"/>
            </p:cNvSpPr>
            <p:nvPr/>
          </p:nvSpPr>
          <p:spPr bwMode="auto">
            <a:xfrm>
              <a:off x="5060950" y="1428751"/>
              <a:ext cx="22225" cy="22225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5" name="Freeform 45"/>
            <p:cNvSpPr>
              <a:spLocks noEditPoints="1"/>
            </p:cNvSpPr>
            <p:nvPr/>
          </p:nvSpPr>
          <p:spPr bwMode="auto">
            <a:xfrm>
              <a:off x="4914900" y="1211263"/>
              <a:ext cx="244475" cy="360363"/>
            </a:xfrm>
            <a:custGeom>
              <a:avLst/>
              <a:gdLst/>
              <a:ahLst/>
              <a:cxnLst>
                <a:cxn ang="0">
                  <a:pos x="76" y="54"/>
                </a:cxn>
                <a:cxn ang="0">
                  <a:pos x="76" y="54"/>
                </a:cxn>
                <a:cxn ang="0">
                  <a:pos x="67" y="36"/>
                </a:cxn>
                <a:cxn ang="0">
                  <a:pos x="61" y="6"/>
                </a:cxn>
                <a:cxn ang="0">
                  <a:pos x="54" y="0"/>
                </a:cxn>
                <a:cxn ang="0">
                  <a:pos x="23" y="0"/>
                </a:cxn>
                <a:cxn ang="0">
                  <a:pos x="15" y="6"/>
                </a:cxn>
                <a:cxn ang="0">
                  <a:pos x="10" y="35"/>
                </a:cxn>
                <a:cxn ang="0">
                  <a:pos x="0" y="61"/>
                </a:cxn>
                <a:cxn ang="0">
                  <a:pos x="10" y="87"/>
                </a:cxn>
                <a:cxn ang="0">
                  <a:pos x="15" y="117"/>
                </a:cxn>
                <a:cxn ang="0">
                  <a:pos x="23" y="123"/>
                </a:cxn>
                <a:cxn ang="0">
                  <a:pos x="53" y="123"/>
                </a:cxn>
                <a:cxn ang="0">
                  <a:pos x="61" y="117"/>
                </a:cxn>
                <a:cxn ang="0">
                  <a:pos x="66" y="87"/>
                </a:cxn>
                <a:cxn ang="0">
                  <a:pos x="76" y="69"/>
                </a:cxn>
                <a:cxn ang="0">
                  <a:pos x="76" y="69"/>
                </a:cxn>
                <a:cxn ang="0">
                  <a:pos x="84" y="61"/>
                </a:cxn>
                <a:cxn ang="0">
                  <a:pos x="76" y="54"/>
                </a:cxn>
                <a:cxn ang="0">
                  <a:pos x="23" y="8"/>
                </a:cxn>
                <a:cxn ang="0">
                  <a:pos x="54" y="8"/>
                </a:cxn>
                <a:cxn ang="0">
                  <a:pos x="58" y="28"/>
                </a:cxn>
                <a:cxn ang="0">
                  <a:pos x="38" y="23"/>
                </a:cxn>
                <a:cxn ang="0">
                  <a:pos x="19" y="28"/>
                </a:cxn>
                <a:cxn ang="0">
                  <a:pos x="23" y="8"/>
                </a:cxn>
                <a:cxn ang="0">
                  <a:pos x="53" y="115"/>
                </a:cxn>
                <a:cxn ang="0">
                  <a:pos x="23" y="115"/>
                </a:cxn>
                <a:cxn ang="0">
                  <a:pos x="19" y="95"/>
                </a:cxn>
                <a:cxn ang="0">
                  <a:pos x="38" y="100"/>
                </a:cxn>
                <a:cxn ang="0">
                  <a:pos x="57" y="95"/>
                </a:cxn>
                <a:cxn ang="0">
                  <a:pos x="53" y="115"/>
                </a:cxn>
                <a:cxn ang="0">
                  <a:pos x="38" y="92"/>
                </a:cxn>
                <a:cxn ang="0">
                  <a:pos x="7" y="61"/>
                </a:cxn>
                <a:cxn ang="0">
                  <a:pos x="38" y="31"/>
                </a:cxn>
                <a:cxn ang="0">
                  <a:pos x="69" y="61"/>
                </a:cxn>
                <a:cxn ang="0">
                  <a:pos x="38" y="92"/>
                </a:cxn>
                <a:cxn ang="0">
                  <a:pos x="38" y="92"/>
                </a:cxn>
                <a:cxn ang="0">
                  <a:pos x="38" y="92"/>
                </a:cxn>
              </a:cxnLst>
              <a:rect l="0" t="0" r="r" b="b"/>
              <a:pathLst>
                <a:path w="84" h="123">
                  <a:moveTo>
                    <a:pt x="76" y="54"/>
                  </a:moveTo>
                  <a:cubicBezTo>
                    <a:pt x="76" y="54"/>
                    <a:pt x="76" y="54"/>
                    <a:pt x="76" y="54"/>
                  </a:cubicBezTo>
                  <a:cubicBezTo>
                    <a:pt x="74" y="47"/>
                    <a:pt x="71" y="41"/>
                    <a:pt x="67" y="3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3"/>
                    <a:pt x="57" y="0"/>
                    <a:pt x="5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9" y="0"/>
                    <a:pt x="16" y="3"/>
                    <a:pt x="15" y="6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4" y="42"/>
                    <a:pt x="0" y="51"/>
                    <a:pt x="0" y="61"/>
                  </a:cubicBezTo>
                  <a:cubicBezTo>
                    <a:pt x="0" y="71"/>
                    <a:pt x="3" y="80"/>
                    <a:pt x="10" y="8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6" y="120"/>
                    <a:pt x="19" y="123"/>
                    <a:pt x="23" y="123"/>
                  </a:cubicBezTo>
                  <a:cubicBezTo>
                    <a:pt x="53" y="123"/>
                    <a:pt x="53" y="123"/>
                    <a:pt x="53" y="123"/>
                  </a:cubicBezTo>
                  <a:cubicBezTo>
                    <a:pt x="57" y="123"/>
                    <a:pt x="60" y="120"/>
                    <a:pt x="61" y="117"/>
                  </a:cubicBezTo>
                  <a:cubicBezTo>
                    <a:pt x="66" y="87"/>
                    <a:pt x="66" y="87"/>
                    <a:pt x="66" y="87"/>
                  </a:cubicBezTo>
                  <a:cubicBezTo>
                    <a:pt x="71" y="82"/>
                    <a:pt x="74" y="76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81" y="69"/>
                    <a:pt x="84" y="66"/>
                    <a:pt x="84" y="61"/>
                  </a:cubicBezTo>
                  <a:cubicBezTo>
                    <a:pt x="84" y="57"/>
                    <a:pt x="81" y="54"/>
                    <a:pt x="76" y="54"/>
                  </a:cubicBezTo>
                  <a:close/>
                  <a:moveTo>
                    <a:pt x="23" y="8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2" y="25"/>
                    <a:pt x="45" y="23"/>
                    <a:pt x="38" y="23"/>
                  </a:cubicBezTo>
                  <a:cubicBezTo>
                    <a:pt x="31" y="23"/>
                    <a:pt x="25" y="25"/>
                    <a:pt x="19" y="28"/>
                  </a:cubicBezTo>
                  <a:lnTo>
                    <a:pt x="23" y="8"/>
                  </a:lnTo>
                  <a:close/>
                  <a:moveTo>
                    <a:pt x="53" y="115"/>
                  </a:moveTo>
                  <a:cubicBezTo>
                    <a:pt x="23" y="115"/>
                    <a:pt x="23" y="115"/>
                    <a:pt x="23" y="115"/>
                  </a:cubicBezTo>
                  <a:cubicBezTo>
                    <a:pt x="19" y="95"/>
                    <a:pt x="19" y="95"/>
                    <a:pt x="19" y="95"/>
                  </a:cubicBezTo>
                  <a:cubicBezTo>
                    <a:pt x="24" y="98"/>
                    <a:pt x="31" y="100"/>
                    <a:pt x="38" y="100"/>
                  </a:cubicBezTo>
                  <a:cubicBezTo>
                    <a:pt x="45" y="100"/>
                    <a:pt x="51" y="98"/>
                    <a:pt x="57" y="95"/>
                  </a:cubicBezTo>
                  <a:lnTo>
                    <a:pt x="53" y="115"/>
                  </a:lnTo>
                  <a:close/>
                  <a:moveTo>
                    <a:pt x="38" y="92"/>
                  </a:moveTo>
                  <a:cubicBezTo>
                    <a:pt x="21" y="92"/>
                    <a:pt x="7" y="78"/>
                    <a:pt x="7" y="61"/>
                  </a:cubicBezTo>
                  <a:cubicBezTo>
                    <a:pt x="7" y="45"/>
                    <a:pt x="21" y="31"/>
                    <a:pt x="38" y="31"/>
                  </a:cubicBezTo>
                  <a:cubicBezTo>
                    <a:pt x="55" y="31"/>
                    <a:pt x="69" y="45"/>
                    <a:pt x="69" y="61"/>
                  </a:cubicBezTo>
                  <a:cubicBezTo>
                    <a:pt x="69" y="78"/>
                    <a:pt x="55" y="92"/>
                    <a:pt x="38" y="92"/>
                  </a:cubicBezTo>
                  <a:close/>
                  <a:moveTo>
                    <a:pt x="38" y="92"/>
                  </a:moveTo>
                  <a:cubicBezTo>
                    <a:pt x="38" y="92"/>
                    <a:pt x="38" y="92"/>
                    <a:pt x="38" y="9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6" name="Freeform 46"/>
            <p:cNvSpPr>
              <a:spLocks noEditPoints="1"/>
            </p:cNvSpPr>
            <p:nvPr/>
          </p:nvSpPr>
          <p:spPr bwMode="auto">
            <a:xfrm>
              <a:off x="5013325" y="1335088"/>
              <a:ext cx="68263" cy="6667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1" y="0"/>
                </a:cxn>
                <a:cxn ang="0">
                  <a:pos x="1" y="17"/>
                </a:cxn>
                <a:cxn ang="0">
                  <a:pos x="0" y="20"/>
                </a:cxn>
                <a:cxn ang="0">
                  <a:pos x="1" y="22"/>
                </a:cxn>
                <a:cxn ang="0">
                  <a:pos x="4" y="23"/>
                </a:cxn>
                <a:cxn ang="0">
                  <a:pos x="7" y="22"/>
                </a:cxn>
                <a:cxn ang="0">
                  <a:pos x="14" y="14"/>
                </a:cxn>
                <a:cxn ang="0">
                  <a:pos x="23" y="2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23" h="23">
                  <a:moveTo>
                    <a:pt x="23" y="0"/>
                  </a:moveTo>
                  <a:cubicBezTo>
                    <a:pt x="22" y="0"/>
                    <a:pt x="22" y="0"/>
                    <a:pt x="21" y="0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0" y="18"/>
                    <a:pt x="0" y="20"/>
                  </a:cubicBezTo>
                  <a:cubicBezTo>
                    <a:pt x="0" y="21"/>
                    <a:pt x="0" y="21"/>
                    <a:pt x="1" y="22"/>
                  </a:cubicBezTo>
                  <a:cubicBezTo>
                    <a:pt x="2" y="23"/>
                    <a:pt x="3" y="23"/>
                    <a:pt x="4" y="23"/>
                  </a:cubicBezTo>
                  <a:cubicBezTo>
                    <a:pt x="5" y="23"/>
                    <a:pt x="6" y="23"/>
                    <a:pt x="7" y="22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1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77" name="Freeform 37"/>
          <p:cNvSpPr>
            <a:spLocks noEditPoints="1"/>
          </p:cNvSpPr>
          <p:nvPr/>
        </p:nvSpPr>
        <p:spPr bwMode="auto">
          <a:xfrm>
            <a:off x="9269279" y="6234127"/>
            <a:ext cx="678460" cy="1255775"/>
          </a:xfrm>
          <a:custGeom>
            <a:avLst/>
            <a:gdLst>
              <a:gd name="T0" fmla="*/ 2147483646 w 85"/>
              <a:gd name="T1" fmla="*/ 2147483646 h 123"/>
              <a:gd name="T2" fmla="*/ 2147483646 w 85"/>
              <a:gd name="T3" fmla="*/ 2147483646 h 123"/>
              <a:gd name="T4" fmla="*/ 2147483646 w 85"/>
              <a:gd name="T5" fmla="*/ 2147483646 h 123"/>
              <a:gd name="T6" fmla="*/ 2147483646 w 85"/>
              <a:gd name="T7" fmla="*/ 2147483646 h 123"/>
              <a:gd name="T8" fmla="*/ 2147483646 w 85"/>
              <a:gd name="T9" fmla="*/ 2147483646 h 123"/>
              <a:gd name="T10" fmla="*/ 2147483646 w 85"/>
              <a:gd name="T11" fmla="*/ 2147483646 h 123"/>
              <a:gd name="T12" fmla="*/ 2147483646 w 85"/>
              <a:gd name="T13" fmla="*/ 2147483646 h 123"/>
              <a:gd name="T14" fmla="*/ 2147483646 w 85"/>
              <a:gd name="T15" fmla="*/ 2147483646 h 123"/>
              <a:gd name="T16" fmla="*/ 2147483646 w 85"/>
              <a:gd name="T17" fmla="*/ 2147483646 h 123"/>
              <a:gd name="T18" fmla="*/ 2147483646 w 85"/>
              <a:gd name="T19" fmla="*/ 2147483646 h 123"/>
              <a:gd name="T20" fmla="*/ 2147483646 w 85"/>
              <a:gd name="T21" fmla="*/ 2147483646 h 123"/>
              <a:gd name="T22" fmla="*/ 2147483646 w 85"/>
              <a:gd name="T23" fmla="*/ 2147483646 h 123"/>
              <a:gd name="T24" fmla="*/ 2147483646 w 85"/>
              <a:gd name="T25" fmla="*/ 2147483646 h 123"/>
              <a:gd name="T26" fmla="*/ 2147483646 w 85"/>
              <a:gd name="T27" fmla="*/ 2147483646 h 123"/>
              <a:gd name="T28" fmla="*/ 2147483646 w 85"/>
              <a:gd name="T29" fmla="*/ 2147483646 h 123"/>
              <a:gd name="T30" fmla="*/ 2147483646 w 85"/>
              <a:gd name="T31" fmla="*/ 2147483646 h 123"/>
              <a:gd name="T32" fmla="*/ 2147483646 w 85"/>
              <a:gd name="T33" fmla="*/ 2147483646 h 123"/>
              <a:gd name="T34" fmla="*/ 2147483646 w 85"/>
              <a:gd name="T35" fmla="*/ 2147483646 h 123"/>
              <a:gd name="T36" fmla="*/ 0 w 85"/>
              <a:gd name="T37" fmla="*/ 2147483646 h 123"/>
              <a:gd name="T38" fmla="*/ 0 w 85"/>
              <a:gd name="T39" fmla="*/ 2147483646 h 123"/>
              <a:gd name="T40" fmla="*/ 2147483646 w 85"/>
              <a:gd name="T41" fmla="*/ 0 h 123"/>
              <a:gd name="T42" fmla="*/ 2147483646 w 85"/>
              <a:gd name="T43" fmla="*/ 0 h 123"/>
              <a:gd name="T44" fmla="*/ 2147483646 w 85"/>
              <a:gd name="T45" fmla="*/ 2147483646 h 123"/>
              <a:gd name="T46" fmla="*/ 2147483646 w 85"/>
              <a:gd name="T47" fmla="*/ 2147483646 h 123"/>
              <a:gd name="T48" fmla="*/ 2147483646 w 85"/>
              <a:gd name="T49" fmla="*/ 2147483646 h 123"/>
              <a:gd name="T50" fmla="*/ 2147483646 w 85"/>
              <a:gd name="T51" fmla="*/ 2147483646 h 123"/>
              <a:gd name="T52" fmla="*/ 2147483646 w 85"/>
              <a:gd name="T53" fmla="*/ 2147483646 h 123"/>
              <a:gd name="T54" fmla="*/ 2147483646 w 85"/>
              <a:gd name="T55" fmla="*/ 2147483646 h 123"/>
              <a:gd name="T56" fmla="*/ 2147483646 w 85"/>
              <a:gd name="T57" fmla="*/ 2147483646 h 123"/>
              <a:gd name="T58" fmla="*/ 2147483646 w 85"/>
              <a:gd name="T59" fmla="*/ 2147483646 h 123"/>
              <a:gd name="T60" fmla="*/ 2147483646 w 85"/>
              <a:gd name="T61" fmla="*/ 2147483646 h 123"/>
              <a:gd name="T62" fmla="*/ 2147483646 w 85"/>
              <a:gd name="T63" fmla="*/ 2147483646 h 123"/>
              <a:gd name="T64" fmla="*/ 2147483646 w 85"/>
              <a:gd name="T65" fmla="*/ 2147483646 h 123"/>
              <a:gd name="T66" fmla="*/ 2147483646 w 85"/>
              <a:gd name="T67" fmla="*/ 2147483646 h 123"/>
              <a:gd name="T68" fmla="*/ 2147483646 w 85"/>
              <a:gd name="T69" fmla="*/ 2147483646 h 123"/>
              <a:gd name="T70" fmla="*/ 2147483646 w 85"/>
              <a:gd name="T71" fmla="*/ 2147483646 h 123"/>
              <a:gd name="T72" fmla="*/ 2147483646 w 85"/>
              <a:gd name="T73" fmla="*/ 2147483646 h 123"/>
              <a:gd name="T74" fmla="*/ 2147483646 w 85"/>
              <a:gd name="T75" fmla="*/ 2147483646 h 123"/>
              <a:gd name="T76" fmla="*/ 2147483646 w 85"/>
              <a:gd name="T77" fmla="*/ 2147483646 h 123"/>
              <a:gd name="T78" fmla="*/ 2147483646 w 85"/>
              <a:gd name="T79" fmla="*/ 2147483646 h 123"/>
              <a:gd name="T80" fmla="*/ 2147483646 w 85"/>
              <a:gd name="T81" fmla="*/ 2147483646 h 123"/>
              <a:gd name="T82" fmla="*/ 2147483646 w 85"/>
              <a:gd name="T83" fmla="*/ 2147483646 h 123"/>
              <a:gd name="T84" fmla="*/ 2147483646 w 85"/>
              <a:gd name="T85" fmla="*/ 2147483646 h 123"/>
              <a:gd name="T86" fmla="*/ 2147483646 w 85"/>
              <a:gd name="T87" fmla="*/ 2147483646 h 12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5" h="123">
                <a:moveTo>
                  <a:pt x="38" y="109"/>
                </a:moveTo>
                <a:cubicBezTo>
                  <a:pt x="38" y="108"/>
                  <a:pt x="39" y="107"/>
                  <a:pt x="40" y="107"/>
                </a:cubicBezTo>
                <a:cubicBezTo>
                  <a:pt x="44" y="107"/>
                  <a:pt x="44" y="107"/>
                  <a:pt x="44" y="107"/>
                </a:cubicBezTo>
                <a:cubicBezTo>
                  <a:pt x="45" y="107"/>
                  <a:pt x="46" y="108"/>
                  <a:pt x="46" y="109"/>
                </a:cubicBezTo>
                <a:cubicBezTo>
                  <a:pt x="46" y="110"/>
                  <a:pt x="45" y="111"/>
                  <a:pt x="44" y="111"/>
                </a:cubicBezTo>
                <a:cubicBezTo>
                  <a:pt x="40" y="111"/>
                  <a:pt x="40" y="111"/>
                  <a:pt x="40" y="111"/>
                </a:cubicBezTo>
                <a:cubicBezTo>
                  <a:pt x="39" y="111"/>
                  <a:pt x="38" y="110"/>
                  <a:pt x="38" y="109"/>
                </a:cubicBezTo>
                <a:close/>
                <a:moveTo>
                  <a:pt x="48" y="12"/>
                </a:moveTo>
                <a:cubicBezTo>
                  <a:pt x="37" y="12"/>
                  <a:pt x="37" y="12"/>
                  <a:pt x="37" y="12"/>
                </a:cubicBezTo>
                <a:cubicBezTo>
                  <a:pt x="36" y="12"/>
                  <a:pt x="35" y="12"/>
                  <a:pt x="35" y="14"/>
                </a:cubicBezTo>
                <a:cubicBezTo>
                  <a:pt x="35" y="15"/>
                  <a:pt x="36" y="15"/>
                  <a:pt x="37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9" y="15"/>
                  <a:pt x="50" y="15"/>
                  <a:pt x="50" y="14"/>
                </a:cubicBezTo>
                <a:cubicBezTo>
                  <a:pt x="50" y="12"/>
                  <a:pt x="49" y="12"/>
                  <a:pt x="48" y="12"/>
                </a:cubicBezTo>
                <a:close/>
                <a:moveTo>
                  <a:pt x="85" y="12"/>
                </a:moveTo>
                <a:cubicBezTo>
                  <a:pt x="85" y="111"/>
                  <a:pt x="85" y="111"/>
                  <a:pt x="85" y="111"/>
                </a:cubicBezTo>
                <a:cubicBezTo>
                  <a:pt x="85" y="118"/>
                  <a:pt x="79" y="123"/>
                  <a:pt x="73" y="123"/>
                </a:cubicBezTo>
                <a:cubicBezTo>
                  <a:pt x="12" y="123"/>
                  <a:pt x="12" y="123"/>
                  <a:pt x="12" y="123"/>
                </a:cubicBezTo>
                <a:cubicBezTo>
                  <a:pt x="5" y="123"/>
                  <a:pt x="0" y="118"/>
                  <a:pt x="0" y="11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9" y="0"/>
                  <a:pt x="85" y="5"/>
                  <a:pt x="85" y="12"/>
                </a:cubicBezTo>
                <a:close/>
                <a:moveTo>
                  <a:pt x="77" y="104"/>
                </a:moveTo>
                <a:cubicBezTo>
                  <a:pt x="8" y="104"/>
                  <a:pt x="8" y="104"/>
                  <a:pt x="8" y="104"/>
                </a:cubicBezTo>
                <a:cubicBezTo>
                  <a:pt x="8" y="111"/>
                  <a:pt x="8" y="111"/>
                  <a:pt x="8" y="111"/>
                </a:cubicBezTo>
                <a:cubicBezTo>
                  <a:pt x="8" y="113"/>
                  <a:pt x="10" y="115"/>
                  <a:pt x="12" y="115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5" y="115"/>
                  <a:pt x="77" y="113"/>
                  <a:pt x="77" y="111"/>
                </a:cubicBezTo>
                <a:lnTo>
                  <a:pt x="77" y="104"/>
                </a:lnTo>
                <a:close/>
                <a:moveTo>
                  <a:pt x="77" y="23"/>
                </a:moveTo>
                <a:cubicBezTo>
                  <a:pt x="8" y="23"/>
                  <a:pt x="8" y="23"/>
                  <a:pt x="8" y="23"/>
                </a:cubicBezTo>
                <a:cubicBezTo>
                  <a:pt x="8" y="100"/>
                  <a:pt x="8" y="100"/>
                  <a:pt x="8" y="100"/>
                </a:cubicBezTo>
                <a:cubicBezTo>
                  <a:pt x="77" y="100"/>
                  <a:pt x="77" y="100"/>
                  <a:pt x="77" y="100"/>
                </a:cubicBezTo>
                <a:lnTo>
                  <a:pt x="77" y="23"/>
                </a:lnTo>
                <a:close/>
                <a:moveTo>
                  <a:pt x="77" y="12"/>
                </a:moveTo>
                <a:cubicBezTo>
                  <a:pt x="77" y="9"/>
                  <a:pt x="75" y="8"/>
                  <a:pt x="73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0" y="8"/>
                  <a:pt x="8" y="9"/>
                  <a:pt x="8" y="12"/>
                </a:cubicBezTo>
                <a:cubicBezTo>
                  <a:pt x="8" y="19"/>
                  <a:pt x="8" y="19"/>
                  <a:pt x="8" y="19"/>
                </a:cubicBezTo>
                <a:cubicBezTo>
                  <a:pt x="77" y="19"/>
                  <a:pt x="77" y="19"/>
                  <a:pt x="77" y="19"/>
                </a:cubicBezTo>
                <a:lnTo>
                  <a:pt x="77" y="12"/>
                </a:lnTo>
                <a:close/>
                <a:moveTo>
                  <a:pt x="77" y="12"/>
                </a:moveTo>
                <a:cubicBezTo>
                  <a:pt x="77" y="12"/>
                  <a:pt x="77" y="12"/>
                  <a:pt x="77" y="12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78" name="Picture 77" descr="PCloud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9673" y="6783180"/>
            <a:ext cx="2619375" cy="857250"/>
          </a:xfrm>
          <a:prstGeom prst="rect">
            <a:avLst/>
          </a:prstGeom>
        </p:spPr>
      </p:pic>
      <p:pic>
        <p:nvPicPr>
          <p:cNvPr id="80" name="Picture 79" descr="aw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2898" y="7531613"/>
            <a:ext cx="1233309" cy="1165964"/>
          </a:xfrm>
          <a:prstGeom prst="rect">
            <a:avLst/>
          </a:prstGeom>
        </p:spPr>
      </p:pic>
      <p:pic>
        <p:nvPicPr>
          <p:cNvPr id="81" name="Picture 80" descr="Microsoft.VisualStudio.Services.Icons.Default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78891" y="8621377"/>
            <a:ext cx="1703651" cy="6814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2401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2" grpId="0" animBg="1"/>
      <p:bldP spid="140" grpId="0" animBg="1"/>
      <p:bldP spid="14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"/>
          <p:cNvSpPr>
            <a:spLocks noEditPoints="1"/>
          </p:cNvSpPr>
          <p:nvPr/>
        </p:nvSpPr>
        <p:spPr bwMode="auto">
          <a:xfrm>
            <a:off x="13759141" y="3848457"/>
            <a:ext cx="8100907" cy="8129381"/>
          </a:xfrm>
          <a:custGeom>
            <a:avLst/>
            <a:gdLst>
              <a:gd name="T0" fmla="*/ 1404 w 1558"/>
              <a:gd name="T1" fmla="*/ 1563 h 1563"/>
              <a:gd name="T2" fmla="*/ 1293 w 1558"/>
              <a:gd name="T3" fmla="*/ 1519 h 1563"/>
              <a:gd name="T4" fmla="*/ 857 w 1558"/>
              <a:gd name="T5" fmla="*/ 1081 h 1563"/>
              <a:gd name="T6" fmla="*/ 843 w 1558"/>
              <a:gd name="T7" fmla="*/ 1090 h 1563"/>
              <a:gd name="T8" fmla="*/ 579 w 1558"/>
              <a:gd name="T9" fmla="*/ 1162 h 1563"/>
              <a:gd name="T10" fmla="*/ 167 w 1558"/>
              <a:gd name="T11" fmla="*/ 994 h 1563"/>
              <a:gd name="T12" fmla="*/ 0 w 1558"/>
              <a:gd name="T13" fmla="*/ 581 h 1563"/>
              <a:gd name="T14" fmla="*/ 167 w 1558"/>
              <a:gd name="T15" fmla="*/ 168 h 1563"/>
              <a:gd name="T16" fmla="*/ 579 w 1558"/>
              <a:gd name="T17" fmla="*/ 0 h 1563"/>
              <a:gd name="T18" fmla="*/ 991 w 1558"/>
              <a:gd name="T19" fmla="*/ 168 h 1563"/>
              <a:gd name="T20" fmla="*/ 1159 w 1558"/>
              <a:gd name="T21" fmla="*/ 581 h 1563"/>
              <a:gd name="T22" fmla="*/ 1087 w 1558"/>
              <a:gd name="T23" fmla="*/ 845 h 1563"/>
              <a:gd name="T24" fmla="*/ 1078 w 1558"/>
              <a:gd name="T25" fmla="*/ 859 h 1563"/>
              <a:gd name="T26" fmla="*/ 1514 w 1558"/>
              <a:gd name="T27" fmla="*/ 1296 h 1563"/>
              <a:gd name="T28" fmla="*/ 1558 w 1558"/>
              <a:gd name="T29" fmla="*/ 1407 h 1563"/>
              <a:gd name="T30" fmla="*/ 1404 w 1558"/>
              <a:gd name="T31" fmla="*/ 1563 h 1563"/>
              <a:gd name="T32" fmla="*/ 913 w 1558"/>
              <a:gd name="T33" fmla="*/ 1069 h 1563"/>
              <a:gd name="T34" fmla="*/ 1327 w 1558"/>
              <a:gd name="T35" fmla="*/ 1484 h 1563"/>
              <a:gd name="T36" fmla="*/ 1404 w 1558"/>
              <a:gd name="T37" fmla="*/ 1515 h 1563"/>
              <a:gd name="T38" fmla="*/ 1511 w 1558"/>
              <a:gd name="T39" fmla="*/ 1407 h 1563"/>
              <a:gd name="T40" fmla="*/ 1480 w 1558"/>
              <a:gd name="T41" fmla="*/ 1331 h 1563"/>
              <a:gd name="T42" fmla="*/ 1066 w 1558"/>
              <a:gd name="T43" fmla="*/ 916 h 1563"/>
              <a:gd name="T44" fmla="*/ 913 w 1558"/>
              <a:gd name="T45" fmla="*/ 1069 h 1563"/>
              <a:gd name="T46" fmla="*/ 579 w 1558"/>
              <a:gd name="T47" fmla="*/ 60 h 1563"/>
              <a:gd name="T48" fmla="*/ 60 w 1558"/>
              <a:gd name="T49" fmla="*/ 581 h 1563"/>
              <a:gd name="T50" fmla="*/ 579 w 1558"/>
              <a:gd name="T51" fmla="*/ 1102 h 1563"/>
              <a:gd name="T52" fmla="*/ 1099 w 1558"/>
              <a:gd name="T53" fmla="*/ 581 h 1563"/>
              <a:gd name="T54" fmla="*/ 579 w 1558"/>
              <a:gd name="T55" fmla="*/ 60 h 1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58" h="1563">
                <a:moveTo>
                  <a:pt x="1404" y="1563"/>
                </a:moveTo>
                <a:cubicBezTo>
                  <a:pt x="1360" y="1563"/>
                  <a:pt x="1315" y="1541"/>
                  <a:pt x="1293" y="1519"/>
                </a:cubicBezTo>
                <a:cubicBezTo>
                  <a:pt x="857" y="1081"/>
                  <a:pt x="857" y="1081"/>
                  <a:pt x="857" y="1081"/>
                </a:cubicBezTo>
                <a:cubicBezTo>
                  <a:pt x="843" y="1090"/>
                  <a:pt x="843" y="1090"/>
                  <a:pt x="843" y="1090"/>
                </a:cubicBezTo>
                <a:cubicBezTo>
                  <a:pt x="774" y="1137"/>
                  <a:pt x="680" y="1162"/>
                  <a:pt x="579" y="1162"/>
                </a:cubicBezTo>
                <a:cubicBezTo>
                  <a:pt x="422" y="1162"/>
                  <a:pt x="275" y="1102"/>
                  <a:pt x="167" y="994"/>
                </a:cubicBezTo>
                <a:cubicBezTo>
                  <a:pt x="60" y="886"/>
                  <a:pt x="0" y="739"/>
                  <a:pt x="0" y="581"/>
                </a:cubicBezTo>
                <a:cubicBezTo>
                  <a:pt x="0" y="423"/>
                  <a:pt x="60" y="276"/>
                  <a:pt x="167" y="168"/>
                </a:cubicBezTo>
                <a:cubicBezTo>
                  <a:pt x="275" y="59"/>
                  <a:pt x="422" y="0"/>
                  <a:pt x="579" y="0"/>
                </a:cubicBezTo>
                <a:cubicBezTo>
                  <a:pt x="737" y="0"/>
                  <a:pt x="883" y="59"/>
                  <a:pt x="991" y="168"/>
                </a:cubicBezTo>
                <a:cubicBezTo>
                  <a:pt x="1099" y="276"/>
                  <a:pt x="1159" y="423"/>
                  <a:pt x="1159" y="581"/>
                </a:cubicBezTo>
                <a:cubicBezTo>
                  <a:pt x="1159" y="682"/>
                  <a:pt x="1133" y="776"/>
                  <a:pt x="1087" y="845"/>
                </a:cubicBezTo>
                <a:cubicBezTo>
                  <a:pt x="1078" y="859"/>
                  <a:pt x="1078" y="859"/>
                  <a:pt x="1078" y="859"/>
                </a:cubicBezTo>
                <a:cubicBezTo>
                  <a:pt x="1514" y="1296"/>
                  <a:pt x="1514" y="1296"/>
                  <a:pt x="1514" y="1296"/>
                </a:cubicBezTo>
                <a:cubicBezTo>
                  <a:pt x="1536" y="1318"/>
                  <a:pt x="1558" y="1364"/>
                  <a:pt x="1558" y="1407"/>
                </a:cubicBezTo>
                <a:cubicBezTo>
                  <a:pt x="1558" y="1496"/>
                  <a:pt x="1492" y="1563"/>
                  <a:pt x="1404" y="1563"/>
                </a:cubicBezTo>
                <a:close/>
                <a:moveTo>
                  <a:pt x="913" y="1069"/>
                </a:moveTo>
                <a:cubicBezTo>
                  <a:pt x="1327" y="1484"/>
                  <a:pt x="1327" y="1484"/>
                  <a:pt x="1327" y="1484"/>
                </a:cubicBezTo>
                <a:cubicBezTo>
                  <a:pt x="1342" y="1500"/>
                  <a:pt x="1372" y="1515"/>
                  <a:pt x="1404" y="1515"/>
                </a:cubicBezTo>
                <a:cubicBezTo>
                  <a:pt x="1465" y="1515"/>
                  <a:pt x="1511" y="1469"/>
                  <a:pt x="1511" y="1407"/>
                </a:cubicBezTo>
                <a:cubicBezTo>
                  <a:pt x="1511" y="1376"/>
                  <a:pt x="1496" y="1346"/>
                  <a:pt x="1480" y="1331"/>
                </a:cubicBezTo>
                <a:cubicBezTo>
                  <a:pt x="1066" y="916"/>
                  <a:pt x="1066" y="916"/>
                  <a:pt x="1066" y="916"/>
                </a:cubicBezTo>
                <a:lnTo>
                  <a:pt x="913" y="1069"/>
                </a:lnTo>
                <a:close/>
                <a:moveTo>
                  <a:pt x="579" y="60"/>
                </a:moveTo>
                <a:cubicBezTo>
                  <a:pt x="293" y="60"/>
                  <a:pt x="60" y="294"/>
                  <a:pt x="60" y="581"/>
                </a:cubicBezTo>
                <a:cubicBezTo>
                  <a:pt x="60" y="868"/>
                  <a:pt x="293" y="1102"/>
                  <a:pt x="579" y="1102"/>
                </a:cubicBezTo>
                <a:cubicBezTo>
                  <a:pt x="866" y="1102"/>
                  <a:pt x="1099" y="868"/>
                  <a:pt x="1099" y="581"/>
                </a:cubicBezTo>
                <a:cubicBezTo>
                  <a:pt x="1099" y="294"/>
                  <a:pt x="866" y="60"/>
                  <a:pt x="579" y="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15560819" y="6862748"/>
            <a:ext cx="1743159" cy="923293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r>
              <a:rPr lang="id-ID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Lato Regular"/>
                <a:cs typeface="Lato Regular"/>
              </a:rPr>
              <a:t>tools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708388" y="4253996"/>
            <a:ext cx="2121413" cy="553961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r>
              <a:rPr lang="id-ID" sz="2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optimization</a:t>
            </a:r>
            <a:endParaRPr lang="id-ID" sz="2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839201" y="5591077"/>
            <a:ext cx="2486048" cy="861738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r>
              <a:rPr lang="id-ID" sz="4400" b="1" dirty="0" smtClean="0">
                <a:solidFill>
                  <a:schemeClr val="accent1"/>
                </a:solidFill>
                <a:latin typeface="Lato Regular"/>
                <a:cs typeface="Lato Regular"/>
              </a:rPr>
              <a:t>Analysis</a:t>
            </a:r>
            <a:endParaRPr lang="id-ID" sz="4400" b="1" dirty="0">
              <a:solidFill>
                <a:schemeClr val="accent1"/>
              </a:solidFill>
              <a:latin typeface="Lato Regular"/>
              <a:cs typeface="Lato Regular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13999494" y="7244416"/>
            <a:ext cx="1630972" cy="73862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r>
              <a:rPr lang="id-ID" b="1" dirty="0" smtClean="0">
                <a:solidFill>
                  <a:schemeClr val="accent3"/>
                </a:solidFill>
                <a:latin typeface="Lato Regular"/>
                <a:cs typeface="Lato Regular"/>
              </a:rPr>
              <a:t>traffic</a:t>
            </a:r>
            <a:endParaRPr lang="id-ID" b="1" dirty="0">
              <a:solidFill>
                <a:schemeClr val="accent3"/>
              </a:solidFill>
              <a:latin typeface="Lato Regular"/>
              <a:cs typeface="Lato Regular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043774" y="7107991"/>
            <a:ext cx="1760664" cy="923293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  <a:latin typeface="Lato Regular"/>
                <a:cs typeface="Lato Regular"/>
              </a:rPr>
              <a:t>TEST</a:t>
            </a:r>
            <a:endParaRPr lang="id-ID" sz="48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692304" y="4496037"/>
            <a:ext cx="2752923" cy="861738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r>
              <a:rPr lang="en-US" sz="4400" b="1" dirty="0" smtClean="0">
                <a:solidFill>
                  <a:schemeClr val="accent2"/>
                </a:solidFill>
                <a:latin typeface="Lato Regular"/>
                <a:cs typeface="Lato Regular"/>
              </a:rPr>
              <a:t>Load Test</a:t>
            </a:r>
            <a:endParaRPr lang="id-ID" sz="4400" b="1" dirty="0">
              <a:solidFill>
                <a:schemeClr val="accent2"/>
              </a:solidFill>
              <a:latin typeface="Lato Regular"/>
              <a:cs typeface="Lato Regular"/>
            </a:endParaRPr>
          </a:p>
        </p:txBody>
      </p:sp>
      <p:sp>
        <p:nvSpPr>
          <p:cNvPr id="36" name="TextBox 35"/>
          <p:cNvSpPr txBox="1"/>
          <p:nvPr/>
        </p:nvSpPr>
        <p:spPr>
          <a:xfrm rot="16200000">
            <a:off x="14242811" y="7079820"/>
            <a:ext cx="2456367" cy="73862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Lato Regular"/>
                <a:cs typeface="Lato Regular"/>
              </a:rPr>
              <a:t>Users load</a:t>
            </a:r>
            <a:endParaRPr lang="id-ID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514343" y="5086079"/>
            <a:ext cx="1406401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ato Regular"/>
                <a:cs typeface="Lato Regular"/>
              </a:rPr>
              <a:t>Health</a:t>
            </a:r>
            <a:endParaRPr lang="id-ID" sz="2800" b="1" dirty="0">
              <a:solidFill>
                <a:schemeClr val="accent1">
                  <a:lumMod val="60000"/>
                  <a:lumOff val="40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520549" y="8747195"/>
            <a:ext cx="2634301" cy="677072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Lato Regular"/>
                <a:cs typeface="Lato Regular"/>
              </a:rPr>
              <a:t>performance</a:t>
            </a:r>
            <a:endParaRPr lang="id-ID" sz="32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136766" y="7877134"/>
            <a:ext cx="1783978" cy="800183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r>
              <a:rPr lang="id-ID" sz="4000" b="1" dirty="0" smtClean="0">
                <a:solidFill>
                  <a:schemeClr val="accent3"/>
                </a:solidFill>
                <a:latin typeface="Lato Regular"/>
                <a:cs typeface="Lato Regular"/>
              </a:rPr>
              <a:t>target</a:t>
            </a:r>
            <a:endParaRPr lang="id-ID" sz="4000" b="1" dirty="0">
              <a:solidFill>
                <a:schemeClr val="accent3"/>
              </a:solidFill>
              <a:latin typeface="Lato Regular"/>
              <a:cs typeface="Lato Regular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840308" y="8098123"/>
            <a:ext cx="1623738" cy="677072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r>
              <a:rPr lang="id-ID" sz="3200" b="1" dirty="0" smtClean="0">
                <a:solidFill>
                  <a:schemeClr val="tx2"/>
                </a:solidFill>
                <a:latin typeface="Lato Regular"/>
                <a:cs typeface="Lato Regular"/>
              </a:rPr>
              <a:t>mobile</a:t>
            </a:r>
            <a:endParaRPr lang="id-ID" sz="32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33933" y="9898531"/>
            <a:ext cx="2869943" cy="73862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+mj-lt"/>
              </a:rPr>
              <a:t>Test &amp; Tune</a:t>
            </a:r>
            <a:endParaRPr lang="id-ID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033933" y="10637158"/>
            <a:ext cx="4899634" cy="2416972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5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Execute The Scripts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5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Tune Application Server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5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Tune DB Server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5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Tune the infrastructure</a:t>
            </a:r>
            <a:endParaRPr lang="en-US" sz="2500" dirty="0">
              <a:latin typeface="Lato Regular" pitchFamily="34" charset="0"/>
              <a:ea typeface="Lato Regular" pitchFamily="34" charset="0"/>
              <a:cs typeface="Lato Regular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36600" y="5489491"/>
            <a:ext cx="5928963" cy="3408589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r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5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Define Performance Requirement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5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Select Performance Testing Tools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5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Procure Pre-Prod Test Environment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5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Define Test Data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5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Identify Potential Risks</a:t>
            </a:r>
          </a:p>
          <a:p>
            <a:pPr algn="r"/>
            <a:endParaRPr lang="en-US" sz="2200" dirty="0">
              <a:latin typeface="Lato Light"/>
              <a:cs typeface="Lato Ligh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013780" y="5479677"/>
            <a:ext cx="4899634" cy="2416972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5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Installation of tools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5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Populate Test Data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5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Design Test Scripts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5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Dry run on Test Scripts</a:t>
            </a:r>
            <a:endParaRPr lang="en-US" sz="2500" dirty="0">
              <a:latin typeface="Lato Regular" pitchFamily="34" charset="0"/>
              <a:ea typeface="Lato Regular" pitchFamily="34" charset="0"/>
              <a:cs typeface="Lato Regular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192482" y="9774067"/>
            <a:ext cx="4046546" cy="73862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+mj-lt"/>
              </a:rPr>
              <a:t>Analysis &amp; Certify</a:t>
            </a:r>
            <a:endParaRPr lang="id-ID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11324" y="10440701"/>
            <a:ext cx="5756275" cy="2062067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5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Analysis based on performance Data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5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Capacity measurement for web/DB server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5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Final summary report Preparation</a:t>
            </a:r>
          </a:p>
          <a:p>
            <a:pPr algn="just"/>
            <a:endParaRPr lang="en-US" sz="2200" dirty="0">
              <a:latin typeface="Lato Light"/>
              <a:cs typeface="Lato Light"/>
            </a:endParaRPr>
          </a:p>
        </p:txBody>
      </p:sp>
      <p:sp>
        <p:nvSpPr>
          <p:cNvPr id="66" name="AutoShape 19"/>
          <p:cNvSpPr>
            <a:spLocks/>
          </p:cNvSpPr>
          <p:nvPr/>
        </p:nvSpPr>
        <p:spPr bwMode="auto">
          <a:xfrm>
            <a:off x="3855628" y="3964356"/>
            <a:ext cx="987177" cy="987434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396369" y="4852450"/>
            <a:ext cx="2100500" cy="73862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+mj-lt"/>
              </a:rPr>
              <a:t>Develop</a:t>
            </a:r>
            <a:endParaRPr lang="id-ID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325690" y="4862802"/>
            <a:ext cx="3735563" cy="73862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+mj-lt"/>
              </a:rPr>
              <a:t>Define &amp; Design</a:t>
            </a:r>
            <a:endParaRPr lang="id-ID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2" name="Freeform 537"/>
          <p:cNvSpPr>
            <a:spLocks noChangeArrowheads="1"/>
          </p:cNvSpPr>
          <p:nvPr/>
        </p:nvSpPr>
        <p:spPr bwMode="auto">
          <a:xfrm>
            <a:off x="3792557" y="8893126"/>
            <a:ext cx="882760" cy="942351"/>
          </a:xfrm>
          <a:custGeom>
            <a:avLst/>
            <a:gdLst>
              <a:gd name="T0" fmla="*/ 502 w 526"/>
              <a:gd name="T1" fmla="*/ 140 h 561"/>
              <a:gd name="T2" fmla="*/ 356 w 526"/>
              <a:gd name="T3" fmla="*/ 111 h 561"/>
              <a:gd name="T4" fmla="*/ 164 w 526"/>
              <a:gd name="T5" fmla="*/ 111 h 561"/>
              <a:gd name="T6" fmla="*/ 53 w 526"/>
              <a:gd name="T7" fmla="*/ 111 h 561"/>
              <a:gd name="T8" fmla="*/ 70 w 526"/>
              <a:gd name="T9" fmla="*/ 280 h 561"/>
              <a:gd name="T10" fmla="*/ 99 w 526"/>
              <a:gd name="T11" fmla="*/ 455 h 561"/>
              <a:gd name="T12" fmla="*/ 263 w 526"/>
              <a:gd name="T13" fmla="*/ 560 h 561"/>
              <a:gd name="T14" fmla="*/ 420 w 526"/>
              <a:gd name="T15" fmla="*/ 455 h 561"/>
              <a:gd name="T16" fmla="*/ 455 w 526"/>
              <a:gd name="T17" fmla="*/ 280 h 561"/>
              <a:gd name="T18" fmla="*/ 99 w 526"/>
              <a:gd name="T19" fmla="*/ 426 h 561"/>
              <a:gd name="T20" fmla="*/ 47 w 526"/>
              <a:gd name="T21" fmla="*/ 402 h 561"/>
              <a:gd name="T22" fmla="*/ 88 w 526"/>
              <a:gd name="T23" fmla="*/ 303 h 561"/>
              <a:gd name="T24" fmla="*/ 158 w 526"/>
              <a:gd name="T25" fmla="*/ 414 h 561"/>
              <a:gd name="T26" fmla="*/ 140 w 526"/>
              <a:gd name="T27" fmla="*/ 303 h 561"/>
              <a:gd name="T28" fmla="*/ 111 w 526"/>
              <a:gd name="T29" fmla="*/ 280 h 561"/>
              <a:gd name="T30" fmla="*/ 140 w 526"/>
              <a:gd name="T31" fmla="*/ 280 h 561"/>
              <a:gd name="T32" fmla="*/ 146 w 526"/>
              <a:gd name="T33" fmla="*/ 210 h 561"/>
              <a:gd name="T34" fmla="*/ 88 w 526"/>
              <a:gd name="T35" fmla="*/ 257 h 561"/>
              <a:gd name="T36" fmla="*/ 47 w 526"/>
              <a:gd name="T37" fmla="*/ 158 h 561"/>
              <a:gd name="T38" fmla="*/ 158 w 526"/>
              <a:gd name="T39" fmla="*/ 140 h 561"/>
              <a:gd name="T40" fmla="*/ 344 w 526"/>
              <a:gd name="T41" fmla="*/ 187 h 561"/>
              <a:gd name="T42" fmla="*/ 321 w 526"/>
              <a:gd name="T43" fmla="*/ 175 h 561"/>
              <a:gd name="T44" fmla="*/ 338 w 526"/>
              <a:gd name="T45" fmla="*/ 152 h 561"/>
              <a:gd name="T46" fmla="*/ 263 w 526"/>
              <a:gd name="T47" fmla="*/ 29 h 561"/>
              <a:gd name="T48" fmla="*/ 327 w 526"/>
              <a:gd name="T49" fmla="*/ 122 h 561"/>
              <a:gd name="T50" fmla="*/ 193 w 526"/>
              <a:gd name="T51" fmla="*/ 122 h 561"/>
              <a:gd name="T52" fmla="*/ 187 w 526"/>
              <a:gd name="T53" fmla="*/ 152 h 561"/>
              <a:gd name="T54" fmla="*/ 222 w 526"/>
              <a:gd name="T55" fmla="*/ 163 h 561"/>
              <a:gd name="T56" fmla="*/ 181 w 526"/>
              <a:gd name="T57" fmla="*/ 187 h 561"/>
              <a:gd name="T58" fmla="*/ 181 w 526"/>
              <a:gd name="T59" fmla="*/ 367 h 561"/>
              <a:gd name="T60" fmla="*/ 199 w 526"/>
              <a:gd name="T61" fmla="*/ 385 h 561"/>
              <a:gd name="T62" fmla="*/ 187 w 526"/>
              <a:gd name="T63" fmla="*/ 408 h 561"/>
              <a:gd name="T64" fmla="*/ 263 w 526"/>
              <a:gd name="T65" fmla="*/ 531 h 561"/>
              <a:gd name="T66" fmla="*/ 193 w 526"/>
              <a:gd name="T67" fmla="*/ 437 h 561"/>
              <a:gd name="T68" fmla="*/ 327 w 526"/>
              <a:gd name="T69" fmla="*/ 437 h 561"/>
              <a:gd name="T70" fmla="*/ 338 w 526"/>
              <a:gd name="T71" fmla="*/ 408 h 561"/>
              <a:gd name="T72" fmla="*/ 298 w 526"/>
              <a:gd name="T73" fmla="*/ 396 h 561"/>
              <a:gd name="T74" fmla="*/ 344 w 526"/>
              <a:gd name="T75" fmla="*/ 367 h 561"/>
              <a:gd name="T76" fmla="*/ 350 w 526"/>
              <a:gd name="T77" fmla="*/ 332 h 561"/>
              <a:gd name="T78" fmla="*/ 304 w 526"/>
              <a:gd name="T79" fmla="*/ 356 h 561"/>
              <a:gd name="T80" fmla="*/ 216 w 526"/>
              <a:gd name="T81" fmla="*/ 356 h 561"/>
              <a:gd name="T82" fmla="*/ 169 w 526"/>
              <a:gd name="T83" fmla="*/ 280 h 561"/>
              <a:gd name="T84" fmla="*/ 216 w 526"/>
              <a:gd name="T85" fmla="*/ 204 h 561"/>
              <a:gd name="T86" fmla="*/ 304 w 526"/>
              <a:gd name="T87" fmla="*/ 204 h 561"/>
              <a:gd name="T88" fmla="*/ 350 w 526"/>
              <a:gd name="T89" fmla="*/ 280 h 561"/>
              <a:gd name="T90" fmla="*/ 420 w 526"/>
              <a:gd name="T91" fmla="*/ 134 h 561"/>
              <a:gd name="T92" fmla="*/ 478 w 526"/>
              <a:gd name="T93" fmla="*/ 158 h 561"/>
              <a:gd name="T94" fmla="*/ 432 w 526"/>
              <a:gd name="T95" fmla="*/ 257 h 561"/>
              <a:gd name="T96" fmla="*/ 368 w 526"/>
              <a:gd name="T97" fmla="*/ 140 h 561"/>
              <a:gd name="T98" fmla="*/ 379 w 526"/>
              <a:gd name="T99" fmla="*/ 251 h 561"/>
              <a:gd name="T100" fmla="*/ 408 w 526"/>
              <a:gd name="T101" fmla="*/ 280 h 561"/>
              <a:gd name="T102" fmla="*/ 379 w 526"/>
              <a:gd name="T103" fmla="*/ 280 h 561"/>
              <a:gd name="T104" fmla="*/ 478 w 526"/>
              <a:gd name="T105" fmla="*/ 402 h 561"/>
              <a:gd name="T106" fmla="*/ 420 w 526"/>
              <a:gd name="T107" fmla="*/ 426 h 561"/>
              <a:gd name="T108" fmla="*/ 379 w 526"/>
              <a:gd name="T109" fmla="*/ 350 h 561"/>
              <a:gd name="T110" fmla="*/ 449 w 526"/>
              <a:gd name="T111" fmla="*/ 321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26" h="561">
                <a:moveTo>
                  <a:pt x="502" y="140"/>
                </a:moveTo>
                <a:lnTo>
                  <a:pt x="502" y="140"/>
                </a:lnTo>
                <a:cubicBezTo>
                  <a:pt x="490" y="117"/>
                  <a:pt x="461" y="105"/>
                  <a:pt x="420" y="105"/>
                </a:cubicBezTo>
                <a:cubicBezTo>
                  <a:pt x="403" y="105"/>
                  <a:pt x="379" y="105"/>
                  <a:pt x="356" y="111"/>
                </a:cubicBezTo>
                <a:cubicBezTo>
                  <a:pt x="333" y="47"/>
                  <a:pt x="298" y="0"/>
                  <a:pt x="263" y="0"/>
                </a:cubicBezTo>
                <a:cubicBezTo>
                  <a:pt x="222" y="0"/>
                  <a:pt x="187" y="47"/>
                  <a:pt x="164" y="111"/>
                </a:cubicBezTo>
                <a:cubicBezTo>
                  <a:pt x="140" y="105"/>
                  <a:pt x="123" y="105"/>
                  <a:pt x="99" y="105"/>
                </a:cubicBezTo>
                <a:cubicBezTo>
                  <a:pt x="82" y="105"/>
                  <a:pt x="64" y="111"/>
                  <a:pt x="53" y="111"/>
                </a:cubicBezTo>
                <a:cubicBezTo>
                  <a:pt x="35" y="117"/>
                  <a:pt x="24" y="128"/>
                  <a:pt x="18" y="140"/>
                </a:cubicBezTo>
                <a:cubicBezTo>
                  <a:pt x="0" y="175"/>
                  <a:pt x="18" y="227"/>
                  <a:pt x="70" y="280"/>
                </a:cubicBezTo>
                <a:cubicBezTo>
                  <a:pt x="18" y="332"/>
                  <a:pt x="0" y="385"/>
                  <a:pt x="18" y="420"/>
                </a:cubicBezTo>
                <a:cubicBezTo>
                  <a:pt x="30" y="443"/>
                  <a:pt x="64" y="455"/>
                  <a:pt x="99" y="455"/>
                </a:cubicBezTo>
                <a:cubicBezTo>
                  <a:pt x="123" y="455"/>
                  <a:pt x="140" y="449"/>
                  <a:pt x="164" y="449"/>
                </a:cubicBezTo>
                <a:cubicBezTo>
                  <a:pt x="187" y="513"/>
                  <a:pt x="222" y="560"/>
                  <a:pt x="263" y="560"/>
                </a:cubicBezTo>
                <a:cubicBezTo>
                  <a:pt x="298" y="560"/>
                  <a:pt x="333" y="513"/>
                  <a:pt x="356" y="449"/>
                </a:cubicBezTo>
                <a:cubicBezTo>
                  <a:pt x="379" y="449"/>
                  <a:pt x="403" y="455"/>
                  <a:pt x="420" y="455"/>
                </a:cubicBezTo>
                <a:cubicBezTo>
                  <a:pt x="461" y="455"/>
                  <a:pt x="490" y="443"/>
                  <a:pt x="502" y="420"/>
                </a:cubicBezTo>
                <a:cubicBezTo>
                  <a:pt x="525" y="385"/>
                  <a:pt x="502" y="332"/>
                  <a:pt x="455" y="280"/>
                </a:cubicBezTo>
                <a:cubicBezTo>
                  <a:pt x="502" y="227"/>
                  <a:pt x="525" y="175"/>
                  <a:pt x="502" y="140"/>
                </a:cubicBezTo>
                <a:close/>
                <a:moveTo>
                  <a:pt x="99" y="426"/>
                </a:moveTo>
                <a:lnTo>
                  <a:pt x="99" y="426"/>
                </a:lnTo>
                <a:cubicBezTo>
                  <a:pt x="70" y="426"/>
                  <a:pt x="53" y="414"/>
                  <a:pt x="47" y="402"/>
                </a:cubicBezTo>
                <a:cubicBezTo>
                  <a:pt x="35" y="391"/>
                  <a:pt x="47" y="356"/>
                  <a:pt x="70" y="321"/>
                </a:cubicBezTo>
                <a:cubicBezTo>
                  <a:pt x="76" y="315"/>
                  <a:pt x="82" y="309"/>
                  <a:pt x="88" y="303"/>
                </a:cubicBezTo>
                <a:cubicBezTo>
                  <a:pt x="105" y="315"/>
                  <a:pt x="123" y="332"/>
                  <a:pt x="146" y="350"/>
                </a:cubicBezTo>
                <a:cubicBezTo>
                  <a:pt x="146" y="373"/>
                  <a:pt x="152" y="396"/>
                  <a:pt x="158" y="414"/>
                </a:cubicBezTo>
                <a:cubicBezTo>
                  <a:pt x="134" y="420"/>
                  <a:pt x="117" y="426"/>
                  <a:pt x="99" y="426"/>
                </a:cubicBezTo>
                <a:close/>
                <a:moveTo>
                  <a:pt x="140" y="303"/>
                </a:moveTo>
                <a:lnTo>
                  <a:pt x="140" y="303"/>
                </a:lnTo>
                <a:cubicBezTo>
                  <a:pt x="129" y="297"/>
                  <a:pt x="123" y="286"/>
                  <a:pt x="111" y="280"/>
                </a:cubicBezTo>
                <a:cubicBezTo>
                  <a:pt x="123" y="268"/>
                  <a:pt x="129" y="262"/>
                  <a:pt x="140" y="251"/>
                </a:cubicBezTo>
                <a:cubicBezTo>
                  <a:pt x="140" y="262"/>
                  <a:pt x="140" y="268"/>
                  <a:pt x="140" y="280"/>
                </a:cubicBezTo>
                <a:cubicBezTo>
                  <a:pt x="140" y="286"/>
                  <a:pt x="140" y="297"/>
                  <a:pt x="140" y="303"/>
                </a:cubicBezTo>
                <a:close/>
                <a:moveTo>
                  <a:pt x="146" y="210"/>
                </a:moveTo>
                <a:lnTo>
                  <a:pt x="146" y="210"/>
                </a:lnTo>
                <a:cubicBezTo>
                  <a:pt x="123" y="227"/>
                  <a:pt x="105" y="245"/>
                  <a:pt x="88" y="257"/>
                </a:cubicBezTo>
                <a:cubicBezTo>
                  <a:pt x="82" y="251"/>
                  <a:pt x="76" y="245"/>
                  <a:pt x="70" y="233"/>
                </a:cubicBezTo>
                <a:cubicBezTo>
                  <a:pt x="47" y="204"/>
                  <a:pt x="35" y="169"/>
                  <a:pt x="47" y="158"/>
                </a:cubicBezTo>
                <a:cubicBezTo>
                  <a:pt x="53" y="146"/>
                  <a:pt x="70" y="134"/>
                  <a:pt x="99" y="134"/>
                </a:cubicBezTo>
                <a:cubicBezTo>
                  <a:pt x="117" y="134"/>
                  <a:pt x="134" y="140"/>
                  <a:pt x="158" y="140"/>
                </a:cubicBezTo>
                <a:cubicBezTo>
                  <a:pt x="152" y="163"/>
                  <a:pt x="146" y="187"/>
                  <a:pt x="146" y="210"/>
                </a:cubicBezTo>
                <a:close/>
                <a:moveTo>
                  <a:pt x="344" y="187"/>
                </a:moveTo>
                <a:lnTo>
                  <a:pt x="344" y="187"/>
                </a:lnTo>
                <a:cubicBezTo>
                  <a:pt x="338" y="187"/>
                  <a:pt x="327" y="181"/>
                  <a:pt x="321" y="175"/>
                </a:cubicBezTo>
                <a:cubicBezTo>
                  <a:pt x="315" y="169"/>
                  <a:pt x="304" y="169"/>
                  <a:pt x="298" y="163"/>
                </a:cubicBezTo>
                <a:cubicBezTo>
                  <a:pt x="309" y="158"/>
                  <a:pt x="321" y="152"/>
                  <a:pt x="338" y="152"/>
                </a:cubicBezTo>
                <a:cubicBezTo>
                  <a:pt x="338" y="163"/>
                  <a:pt x="338" y="175"/>
                  <a:pt x="344" y="187"/>
                </a:cubicBezTo>
                <a:close/>
                <a:moveTo>
                  <a:pt x="263" y="29"/>
                </a:moveTo>
                <a:lnTo>
                  <a:pt x="263" y="29"/>
                </a:lnTo>
                <a:cubicBezTo>
                  <a:pt x="280" y="29"/>
                  <a:pt x="309" y="64"/>
                  <a:pt x="327" y="122"/>
                </a:cubicBezTo>
                <a:cubicBezTo>
                  <a:pt x="304" y="128"/>
                  <a:pt x="286" y="134"/>
                  <a:pt x="263" y="146"/>
                </a:cubicBezTo>
                <a:cubicBezTo>
                  <a:pt x="239" y="134"/>
                  <a:pt x="216" y="128"/>
                  <a:pt x="193" y="122"/>
                </a:cubicBezTo>
                <a:cubicBezTo>
                  <a:pt x="216" y="64"/>
                  <a:pt x="239" y="29"/>
                  <a:pt x="263" y="29"/>
                </a:cubicBezTo>
                <a:close/>
                <a:moveTo>
                  <a:pt x="187" y="152"/>
                </a:moveTo>
                <a:lnTo>
                  <a:pt x="187" y="152"/>
                </a:lnTo>
                <a:cubicBezTo>
                  <a:pt x="199" y="152"/>
                  <a:pt x="210" y="158"/>
                  <a:pt x="222" y="163"/>
                </a:cubicBezTo>
                <a:cubicBezTo>
                  <a:pt x="216" y="169"/>
                  <a:pt x="210" y="169"/>
                  <a:pt x="199" y="175"/>
                </a:cubicBezTo>
                <a:cubicBezTo>
                  <a:pt x="193" y="181"/>
                  <a:pt x="187" y="187"/>
                  <a:pt x="181" y="187"/>
                </a:cubicBezTo>
                <a:cubicBezTo>
                  <a:pt x="181" y="175"/>
                  <a:pt x="181" y="163"/>
                  <a:pt x="187" y="152"/>
                </a:cubicBezTo>
                <a:close/>
                <a:moveTo>
                  <a:pt x="181" y="367"/>
                </a:moveTo>
                <a:lnTo>
                  <a:pt x="181" y="367"/>
                </a:lnTo>
                <a:cubicBezTo>
                  <a:pt x="187" y="373"/>
                  <a:pt x="193" y="379"/>
                  <a:pt x="199" y="385"/>
                </a:cubicBezTo>
                <a:cubicBezTo>
                  <a:pt x="210" y="391"/>
                  <a:pt x="216" y="391"/>
                  <a:pt x="222" y="396"/>
                </a:cubicBezTo>
                <a:cubicBezTo>
                  <a:pt x="210" y="402"/>
                  <a:pt x="199" y="408"/>
                  <a:pt x="187" y="408"/>
                </a:cubicBezTo>
                <a:cubicBezTo>
                  <a:pt x="181" y="396"/>
                  <a:pt x="181" y="385"/>
                  <a:pt x="181" y="367"/>
                </a:cubicBezTo>
                <a:close/>
                <a:moveTo>
                  <a:pt x="263" y="531"/>
                </a:moveTo>
                <a:lnTo>
                  <a:pt x="263" y="531"/>
                </a:lnTo>
                <a:cubicBezTo>
                  <a:pt x="239" y="531"/>
                  <a:pt x="216" y="495"/>
                  <a:pt x="193" y="437"/>
                </a:cubicBezTo>
                <a:cubicBezTo>
                  <a:pt x="216" y="432"/>
                  <a:pt x="239" y="426"/>
                  <a:pt x="263" y="414"/>
                </a:cubicBezTo>
                <a:cubicBezTo>
                  <a:pt x="286" y="426"/>
                  <a:pt x="304" y="432"/>
                  <a:pt x="327" y="437"/>
                </a:cubicBezTo>
                <a:cubicBezTo>
                  <a:pt x="309" y="495"/>
                  <a:pt x="280" y="531"/>
                  <a:pt x="263" y="531"/>
                </a:cubicBezTo>
                <a:close/>
                <a:moveTo>
                  <a:pt x="338" y="408"/>
                </a:moveTo>
                <a:lnTo>
                  <a:pt x="338" y="408"/>
                </a:lnTo>
                <a:cubicBezTo>
                  <a:pt x="321" y="408"/>
                  <a:pt x="309" y="402"/>
                  <a:pt x="298" y="396"/>
                </a:cubicBezTo>
                <a:cubicBezTo>
                  <a:pt x="304" y="391"/>
                  <a:pt x="315" y="391"/>
                  <a:pt x="321" y="385"/>
                </a:cubicBezTo>
                <a:cubicBezTo>
                  <a:pt x="327" y="379"/>
                  <a:pt x="338" y="373"/>
                  <a:pt x="344" y="367"/>
                </a:cubicBezTo>
                <a:cubicBezTo>
                  <a:pt x="338" y="385"/>
                  <a:pt x="338" y="396"/>
                  <a:pt x="338" y="408"/>
                </a:cubicBezTo>
                <a:close/>
                <a:moveTo>
                  <a:pt x="350" y="332"/>
                </a:moveTo>
                <a:lnTo>
                  <a:pt x="350" y="332"/>
                </a:lnTo>
                <a:cubicBezTo>
                  <a:pt x="333" y="338"/>
                  <a:pt x="321" y="350"/>
                  <a:pt x="304" y="356"/>
                </a:cubicBezTo>
                <a:cubicBezTo>
                  <a:pt x="292" y="367"/>
                  <a:pt x="274" y="373"/>
                  <a:pt x="263" y="379"/>
                </a:cubicBezTo>
                <a:cubicBezTo>
                  <a:pt x="245" y="373"/>
                  <a:pt x="234" y="367"/>
                  <a:pt x="216" y="356"/>
                </a:cubicBezTo>
                <a:cubicBezTo>
                  <a:pt x="199" y="350"/>
                  <a:pt x="187" y="338"/>
                  <a:pt x="175" y="332"/>
                </a:cubicBezTo>
                <a:cubicBezTo>
                  <a:pt x="175" y="315"/>
                  <a:pt x="169" y="297"/>
                  <a:pt x="169" y="280"/>
                </a:cubicBezTo>
                <a:cubicBezTo>
                  <a:pt x="169" y="262"/>
                  <a:pt x="175" y="245"/>
                  <a:pt x="175" y="227"/>
                </a:cubicBezTo>
                <a:cubicBezTo>
                  <a:pt x="187" y="222"/>
                  <a:pt x="199" y="210"/>
                  <a:pt x="216" y="204"/>
                </a:cubicBezTo>
                <a:cubicBezTo>
                  <a:pt x="234" y="192"/>
                  <a:pt x="245" y="187"/>
                  <a:pt x="263" y="181"/>
                </a:cubicBezTo>
                <a:cubicBezTo>
                  <a:pt x="274" y="187"/>
                  <a:pt x="292" y="192"/>
                  <a:pt x="304" y="204"/>
                </a:cubicBezTo>
                <a:cubicBezTo>
                  <a:pt x="321" y="210"/>
                  <a:pt x="333" y="222"/>
                  <a:pt x="350" y="227"/>
                </a:cubicBezTo>
                <a:cubicBezTo>
                  <a:pt x="350" y="245"/>
                  <a:pt x="350" y="262"/>
                  <a:pt x="350" y="280"/>
                </a:cubicBezTo>
                <a:cubicBezTo>
                  <a:pt x="350" y="297"/>
                  <a:pt x="350" y="315"/>
                  <a:pt x="350" y="332"/>
                </a:cubicBezTo>
                <a:close/>
                <a:moveTo>
                  <a:pt x="420" y="134"/>
                </a:moveTo>
                <a:lnTo>
                  <a:pt x="420" y="134"/>
                </a:lnTo>
                <a:cubicBezTo>
                  <a:pt x="449" y="134"/>
                  <a:pt x="467" y="146"/>
                  <a:pt x="478" y="158"/>
                </a:cubicBezTo>
                <a:cubicBezTo>
                  <a:pt x="484" y="169"/>
                  <a:pt x="473" y="204"/>
                  <a:pt x="449" y="233"/>
                </a:cubicBezTo>
                <a:cubicBezTo>
                  <a:pt x="443" y="245"/>
                  <a:pt x="437" y="251"/>
                  <a:pt x="432" y="257"/>
                </a:cubicBezTo>
                <a:cubicBezTo>
                  <a:pt x="414" y="245"/>
                  <a:pt x="397" y="227"/>
                  <a:pt x="379" y="210"/>
                </a:cubicBezTo>
                <a:cubicBezTo>
                  <a:pt x="373" y="187"/>
                  <a:pt x="373" y="163"/>
                  <a:pt x="368" y="140"/>
                </a:cubicBezTo>
                <a:cubicBezTo>
                  <a:pt x="385" y="140"/>
                  <a:pt x="403" y="134"/>
                  <a:pt x="420" y="134"/>
                </a:cubicBezTo>
                <a:close/>
                <a:moveTo>
                  <a:pt x="379" y="251"/>
                </a:moveTo>
                <a:lnTo>
                  <a:pt x="379" y="251"/>
                </a:lnTo>
                <a:cubicBezTo>
                  <a:pt x="391" y="262"/>
                  <a:pt x="403" y="268"/>
                  <a:pt x="408" y="280"/>
                </a:cubicBezTo>
                <a:cubicBezTo>
                  <a:pt x="403" y="286"/>
                  <a:pt x="391" y="297"/>
                  <a:pt x="379" y="303"/>
                </a:cubicBezTo>
                <a:cubicBezTo>
                  <a:pt x="379" y="297"/>
                  <a:pt x="379" y="286"/>
                  <a:pt x="379" y="280"/>
                </a:cubicBezTo>
                <a:cubicBezTo>
                  <a:pt x="379" y="268"/>
                  <a:pt x="379" y="262"/>
                  <a:pt x="379" y="251"/>
                </a:cubicBezTo>
                <a:close/>
                <a:moveTo>
                  <a:pt x="478" y="402"/>
                </a:moveTo>
                <a:lnTo>
                  <a:pt x="478" y="402"/>
                </a:lnTo>
                <a:cubicBezTo>
                  <a:pt x="467" y="414"/>
                  <a:pt x="449" y="426"/>
                  <a:pt x="420" y="426"/>
                </a:cubicBezTo>
                <a:cubicBezTo>
                  <a:pt x="403" y="426"/>
                  <a:pt x="385" y="420"/>
                  <a:pt x="368" y="414"/>
                </a:cubicBezTo>
                <a:cubicBezTo>
                  <a:pt x="373" y="396"/>
                  <a:pt x="373" y="373"/>
                  <a:pt x="379" y="350"/>
                </a:cubicBezTo>
                <a:cubicBezTo>
                  <a:pt x="397" y="332"/>
                  <a:pt x="414" y="315"/>
                  <a:pt x="432" y="303"/>
                </a:cubicBezTo>
                <a:cubicBezTo>
                  <a:pt x="437" y="309"/>
                  <a:pt x="443" y="315"/>
                  <a:pt x="449" y="321"/>
                </a:cubicBezTo>
                <a:cubicBezTo>
                  <a:pt x="473" y="356"/>
                  <a:pt x="484" y="391"/>
                  <a:pt x="478" y="40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152366" tIns="76183" rIns="152366" bIns="76183" anchor="ctr"/>
          <a:lstStyle/>
          <a:p>
            <a:endParaRPr lang="en-US" dirty="0">
              <a:latin typeface="Lato Light"/>
            </a:endParaRPr>
          </a:p>
        </p:txBody>
      </p:sp>
      <p:grpSp>
        <p:nvGrpSpPr>
          <p:cNvPr id="3" name="Group 58"/>
          <p:cNvGrpSpPr/>
          <p:nvPr/>
        </p:nvGrpSpPr>
        <p:grpSpPr>
          <a:xfrm>
            <a:off x="1711325" y="483017"/>
            <a:ext cx="20962938" cy="1446532"/>
            <a:chOff x="1690738" y="483017"/>
            <a:chExt cx="20962938" cy="1446532"/>
          </a:xfrm>
        </p:grpSpPr>
        <p:sp>
          <p:nvSpPr>
            <p:cNvPr id="60" name="TextBox 59"/>
            <p:cNvSpPr txBox="1"/>
            <p:nvPr/>
          </p:nvSpPr>
          <p:spPr>
            <a:xfrm>
              <a:off x="1690738" y="483017"/>
              <a:ext cx="20962938" cy="144653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88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Performance Testing</a:t>
              </a:r>
              <a:endParaRPr lang="id-ID" sz="8800" b="1" dirty="0" smtClean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1412311" y="18102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pic>
        <p:nvPicPr>
          <p:cNvPr id="59" name="Picture 58" descr="KQ 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5971" y="263042"/>
            <a:ext cx="1476581" cy="1371792"/>
          </a:xfrm>
          <a:prstGeom prst="rect">
            <a:avLst/>
          </a:prstGeom>
        </p:spPr>
      </p:pic>
      <p:sp>
        <p:nvSpPr>
          <p:cNvPr id="63" name="Freeform 171"/>
          <p:cNvSpPr>
            <a:spLocks noChangeArrowheads="1"/>
          </p:cNvSpPr>
          <p:nvPr/>
        </p:nvSpPr>
        <p:spPr bwMode="auto">
          <a:xfrm>
            <a:off x="9037302" y="8910923"/>
            <a:ext cx="810084" cy="974439"/>
          </a:xfrm>
          <a:custGeom>
            <a:avLst/>
            <a:gdLst>
              <a:gd name="T0" fmla="*/ 294 w 589"/>
              <a:gd name="T1" fmla="*/ 192 h 590"/>
              <a:gd name="T2" fmla="*/ 294 w 589"/>
              <a:gd name="T3" fmla="*/ 383 h 590"/>
              <a:gd name="T4" fmla="*/ 294 w 589"/>
              <a:gd name="T5" fmla="*/ 192 h 590"/>
              <a:gd name="T6" fmla="*/ 294 w 589"/>
              <a:gd name="T7" fmla="*/ 354 h 590"/>
              <a:gd name="T8" fmla="*/ 294 w 589"/>
              <a:gd name="T9" fmla="*/ 236 h 590"/>
              <a:gd name="T10" fmla="*/ 294 w 589"/>
              <a:gd name="T11" fmla="*/ 354 h 590"/>
              <a:gd name="T12" fmla="*/ 574 w 589"/>
              <a:gd name="T13" fmla="*/ 354 h 590"/>
              <a:gd name="T14" fmla="*/ 529 w 589"/>
              <a:gd name="T15" fmla="*/ 295 h 590"/>
              <a:gd name="T16" fmla="*/ 574 w 589"/>
              <a:gd name="T17" fmla="*/ 221 h 590"/>
              <a:gd name="T18" fmla="*/ 544 w 589"/>
              <a:gd name="T19" fmla="*/ 104 h 590"/>
              <a:gd name="T20" fmla="*/ 441 w 589"/>
              <a:gd name="T21" fmla="*/ 118 h 590"/>
              <a:gd name="T22" fmla="*/ 367 w 589"/>
              <a:gd name="T23" fmla="*/ 30 h 590"/>
              <a:gd name="T24" fmla="*/ 250 w 589"/>
              <a:gd name="T25" fmla="*/ 0 h 590"/>
              <a:gd name="T26" fmla="*/ 220 w 589"/>
              <a:gd name="T27" fmla="*/ 74 h 590"/>
              <a:gd name="T28" fmla="*/ 103 w 589"/>
              <a:gd name="T29" fmla="*/ 89 h 590"/>
              <a:gd name="T30" fmla="*/ 0 w 589"/>
              <a:gd name="T31" fmla="*/ 163 h 590"/>
              <a:gd name="T32" fmla="*/ 58 w 589"/>
              <a:gd name="T33" fmla="*/ 251 h 590"/>
              <a:gd name="T34" fmla="*/ 58 w 589"/>
              <a:gd name="T35" fmla="*/ 339 h 590"/>
              <a:gd name="T36" fmla="*/ 0 w 589"/>
              <a:gd name="T37" fmla="*/ 413 h 590"/>
              <a:gd name="T38" fmla="*/ 103 w 589"/>
              <a:gd name="T39" fmla="*/ 501 h 590"/>
              <a:gd name="T40" fmla="*/ 220 w 589"/>
              <a:gd name="T41" fmla="*/ 516 h 590"/>
              <a:gd name="T42" fmla="*/ 250 w 589"/>
              <a:gd name="T43" fmla="*/ 589 h 590"/>
              <a:gd name="T44" fmla="*/ 367 w 589"/>
              <a:gd name="T45" fmla="*/ 545 h 590"/>
              <a:gd name="T46" fmla="*/ 441 w 589"/>
              <a:gd name="T47" fmla="*/ 472 h 590"/>
              <a:gd name="T48" fmla="*/ 544 w 589"/>
              <a:gd name="T49" fmla="*/ 486 h 590"/>
              <a:gd name="T50" fmla="*/ 574 w 589"/>
              <a:gd name="T51" fmla="*/ 354 h 590"/>
              <a:gd name="T52" fmla="*/ 544 w 589"/>
              <a:gd name="T53" fmla="*/ 413 h 590"/>
              <a:gd name="T54" fmla="*/ 500 w 589"/>
              <a:gd name="T55" fmla="*/ 457 h 590"/>
              <a:gd name="T56" fmla="*/ 338 w 589"/>
              <a:gd name="T57" fmla="*/ 486 h 590"/>
              <a:gd name="T58" fmla="*/ 309 w 589"/>
              <a:gd name="T59" fmla="*/ 545 h 590"/>
              <a:gd name="T60" fmla="*/ 250 w 589"/>
              <a:gd name="T61" fmla="*/ 530 h 590"/>
              <a:gd name="T62" fmla="*/ 147 w 589"/>
              <a:gd name="T63" fmla="*/ 427 h 590"/>
              <a:gd name="T64" fmla="*/ 73 w 589"/>
              <a:gd name="T65" fmla="*/ 442 h 590"/>
              <a:gd name="T66" fmla="*/ 58 w 589"/>
              <a:gd name="T67" fmla="*/ 383 h 590"/>
              <a:gd name="T68" fmla="*/ 103 w 589"/>
              <a:gd name="T69" fmla="*/ 295 h 590"/>
              <a:gd name="T70" fmla="*/ 58 w 589"/>
              <a:gd name="T71" fmla="*/ 192 h 590"/>
              <a:gd name="T72" fmla="*/ 73 w 589"/>
              <a:gd name="T73" fmla="*/ 133 h 590"/>
              <a:gd name="T74" fmla="*/ 147 w 589"/>
              <a:gd name="T75" fmla="*/ 163 h 590"/>
              <a:gd name="T76" fmla="*/ 250 w 589"/>
              <a:gd name="T77" fmla="*/ 59 h 590"/>
              <a:gd name="T78" fmla="*/ 309 w 589"/>
              <a:gd name="T79" fmla="*/ 30 h 590"/>
              <a:gd name="T80" fmla="*/ 338 w 589"/>
              <a:gd name="T81" fmla="*/ 104 h 590"/>
              <a:gd name="T82" fmla="*/ 500 w 589"/>
              <a:gd name="T83" fmla="*/ 133 h 590"/>
              <a:gd name="T84" fmla="*/ 544 w 589"/>
              <a:gd name="T85" fmla="*/ 163 h 590"/>
              <a:gd name="T86" fmla="*/ 485 w 589"/>
              <a:gd name="T87" fmla="*/ 221 h 590"/>
              <a:gd name="T88" fmla="*/ 485 w 589"/>
              <a:gd name="T89" fmla="*/ 354 h 590"/>
              <a:gd name="T90" fmla="*/ 544 w 589"/>
              <a:gd name="T91" fmla="*/ 413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89" h="590">
                <a:moveTo>
                  <a:pt x="294" y="192"/>
                </a:moveTo>
                <a:lnTo>
                  <a:pt x="294" y="192"/>
                </a:lnTo>
                <a:cubicBezTo>
                  <a:pt x="235" y="192"/>
                  <a:pt x="191" y="236"/>
                  <a:pt x="191" y="295"/>
                </a:cubicBezTo>
                <a:cubicBezTo>
                  <a:pt x="191" y="339"/>
                  <a:pt x="235" y="383"/>
                  <a:pt x="294" y="383"/>
                </a:cubicBezTo>
                <a:cubicBezTo>
                  <a:pt x="353" y="383"/>
                  <a:pt x="397" y="339"/>
                  <a:pt x="397" y="295"/>
                </a:cubicBezTo>
                <a:cubicBezTo>
                  <a:pt x="397" y="236"/>
                  <a:pt x="353" y="192"/>
                  <a:pt x="294" y="192"/>
                </a:cubicBezTo>
                <a:close/>
                <a:moveTo>
                  <a:pt x="294" y="354"/>
                </a:moveTo>
                <a:lnTo>
                  <a:pt x="294" y="354"/>
                </a:lnTo>
                <a:cubicBezTo>
                  <a:pt x="265" y="354"/>
                  <a:pt x="235" y="324"/>
                  <a:pt x="235" y="295"/>
                </a:cubicBezTo>
                <a:cubicBezTo>
                  <a:pt x="235" y="251"/>
                  <a:pt x="265" y="236"/>
                  <a:pt x="294" y="236"/>
                </a:cubicBezTo>
                <a:cubicBezTo>
                  <a:pt x="324" y="236"/>
                  <a:pt x="353" y="251"/>
                  <a:pt x="353" y="295"/>
                </a:cubicBezTo>
                <a:cubicBezTo>
                  <a:pt x="353" y="324"/>
                  <a:pt x="324" y="354"/>
                  <a:pt x="294" y="354"/>
                </a:cubicBezTo>
                <a:close/>
                <a:moveTo>
                  <a:pt x="574" y="354"/>
                </a:moveTo>
                <a:lnTo>
                  <a:pt x="574" y="354"/>
                </a:lnTo>
                <a:cubicBezTo>
                  <a:pt x="529" y="339"/>
                  <a:pt x="529" y="339"/>
                  <a:pt x="529" y="339"/>
                </a:cubicBezTo>
                <a:cubicBezTo>
                  <a:pt x="529" y="324"/>
                  <a:pt x="529" y="309"/>
                  <a:pt x="529" y="295"/>
                </a:cubicBezTo>
                <a:cubicBezTo>
                  <a:pt x="529" y="280"/>
                  <a:pt x="529" y="265"/>
                  <a:pt x="529" y="251"/>
                </a:cubicBezTo>
                <a:cubicBezTo>
                  <a:pt x="574" y="221"/>
                  <a:pt x="574" y="221"/>
                  <a:pt x="574" y="221"/>
                </a:cubicBezTo>
                <a:cubicBezTo>
                  <a:pt x="588" y="206"/>
                  <a:pt x="588" y="192"/>
                  <a:pt x="588" y="163"/>
                </a:cubicBezTo>
                <a:cubicBezTo>
                  <a:pt x="544" y="104"/>
                  <a:pt x="544" y="104"/>
                  <a:pt x="544" y="104"/>
                </a:cubicBezTo>
                <a:cubicBezTo>
                  <a:pt x="529" y="74"/>
                  <a:pt x="515" y="74"/>
                  <a:pt x="485" y="89"/>
                </a:cubicBezTo>
                <a:cubicBezTo>
                  <a:pt x="441" y="118"/>
                  <a:pt x="441" y="118"/>
                  <a:pt x="441" y="118"/>
                </a:cubicBezTo>
                <a:cubicBezTo>
                  <a:pt x="426" y="89"/>
                  <a:pt x="397" y="74"/>
                  <a:pt x="367" y="74"/>
                </a:cubicBezTo>
                <a:cubicBezTo>
                  <a:pt x="367" y="30"/>
                  <a:pt x="367" y="30"/>
                  <a:pt x="367" y="30"/>
                </a:cubicBezTo>
                <a:cubicBezTo>
                  <a:pt x="367" y="15"/>
                  <a:pt x="353" y="0"/>
                  <a:pt x="338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35" y="0"/>
                  <a:pt x="220" y="15"/>
                  <a:pt x="220" y="30"/>
                </a:cubicBezTo>
                <a:cubicBezTo>
                  <a:pt x="220" y="74"/>
                  <a:pt x="220" y="74"/>
                  <a:pt x="220" y="74"/>
                </a:cubicBezTo>
                <a:cubicBezTo>
                  <a:pt x="191" y="74"/>
                  <a:pt x="162" y="89"/>
                  <a:pt x="147" y="118"/>
                </a:cubicBezTo>
                <a:cubicBezTo>
                  <a:pt x="103" y="89"/>
                  <a:pt x="103" y="89"/>
                  <a:pt x="103" y="89"/>
                </a:cubicBezTo>
                <a:cubicBezTo>
                  <a:pt x="73" y="74"/>
                  <a:pt x="58" y="74"/>
                  <a:pt x="44" y="104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92"/>
                  <a:pt x="0" y="206"/>
                  <a:pt x="14" y="221"/>
                </a:cubicBezTo>
                <a:cubicBezTo>
                  <a:pt x="58" y="251"/>
                  <a:pt x="58" y="251"/>
                  <a:pt x="58" y="251"/>
                </a:cubicBezTo>
                <a:cubicBezTo>
                  <a:pt x="58" y="265"/>
                  <a:pt x="58" y="280"/>
                  <a:pt x="58" y="295"/>
                </a:cubicBezTo>
                <a:cubicBezTo>
                  <a:pt x="58" y="309"/>
                  <a:pt x="58" y="324"/>
                  <a:pt x="58" y="339"/>
                </a:cubicBezTo>
                <a:cubicBezTo>
                  <a:pt x="14" y="354"/>
                  <a:pt x="14" y="354"/>
                  <a:pt x="14" y="354"/>
                </a:cubicBezTo>
                <a:cubicBezTo>
                  <a:pt x="0" y="368"/>
                  <a:pt x="0" y="398"/>
                  <a:pt x="0" y="413"/>
                </a:cubicBezTo>
                <a:cubicBezTo>
                  <a:pt x="44" y="486"/>
                  <a:pt x="44" y="486"/>
                  <a:pt x="44" y="486"/>
                </a:cubicBezTo>
                <a:cubicBezTo>
                  <a:pt x="58" y="501"/>
                  <a:pt x="73" y="501"/>
                  <a:pt x="103" y="501"/>
                </a:cubicBezTo>
                <a:cubicBezTo>
                  <a:pt x="147" y="472"/>
                  <a:pt x="147" y="472"/>
                  <a:pt x="147" y="472"/>
                </a:cubicBezTo>
                <a:cubicBezTo>
                  <a:pt x="162" y="486"/>
                  <a:pt x="191" y="501"/>
                  <a:pt x="220" y="516"/>
                </a:cubicBezTo>
                <a:cubicBezTo>
                  <a:pt x="220" y="545"/>
                  <a:pt x="220" y="545"/>
                  <a:pt x="220" y="545"/>
                </a:cubicBezTo>
                <a:cubicBezTo>
                  <a:pt x="220" y="560"/>
                  <a:pt x="235" y="589"/>
                  <a:pt x="250" y="589"/>
                </a:cubicBezTo>
                <a:cubicBezTo>
                  <a:pt x="338" y="589"/>
                  <a:pt x="338" y="589"/>
                  <a:pt x="338" y="589"/>
                </a:cubicBezTo>
                <a:cubicBezTo>
                  <a:pt x="353" y="589"/>
                  <a:pt x="367" y="560"/>
                  <a:pt x="367" y="545"/>
                </a:cubicBezTo>
                <a:cubicBezTo>
                  <a:pt x="367" y="516"/>
                  <a:pt x="367" y="516"/>
                  <a:pt x="367" y="516"/>
                </a:cubicBezTo>
                <a:cubicBezTo>
                  <a:pt x="397" y="501"/>
                  <a:pt x="426" y="486"/>
                  <a:pt x="441" y="472"/>
                </a:cubicBezTo>
                <a:cubicBezTo>
                  <a:pt x="485" y="501"/>
                  <a:pt x="485" y="501"/>
                  <a:pt x="485" y="501"/>
                </a:cubicBezTo>
                <a:cubicBezTo>
                  <a:pt x="515" y="501"/>
                  <a:pt x="529" y="501"/>
                  <a:pt x="544" y="486"/>
                </a:cubicBezTo>
                <a:cubicBezTo>
                  <a:pt x="588" y="413"/>
                  <a:pt x="588" y="413"/>
                  <a:pt x="588" y="413"/>
                </a:cubicBezTo>
                <a:cubicBezTo>
                  <a:pt x="588" y="398"/>
                  <a:pt x="588" y="368"/>
                  <a:pt x="574" y="354"/>
                </a:cubicBezTo>
                <a:close/>
                <a:moveTo>
                  <a:pt x="544" y="413"/>
                </a:moveTo>
                <a:lnTo>
                  <a:pt x="544" y="413"/>
                </a:lnTo>
                <a:cubicBezTo>
                  <a:pt x="515" y="442"/>
                  <a:pt x="515" y="442"/>
                  <a:pt x="515" y="442"/>
                </a:cubicBezTo>
                <a:cubicBezTo>
                  <a:pt x="515" y="457"/>
                  <a:pt x="500" y="457"/>
                  <a:pt x="500" y="457"/>
                </a:cubicBezTo>
                <a:cubicBezTo>
                  <a:pt x="441" y="427"/>
                  <a:pt x="441" y="427"/>
                  <a:pt x="441" y="427"/>
                </a:cubicBezTo>
                <a:cubicBezTo>
                  <a:pt x="412" y="457"/>
                  <a:pt x="382" y="472"/>
                  <a:pt x="338" y="486"/>
                </a:cubicBezTo>
                <a:cubicBezTo>
                  <a:pt x="338" y="530"/>
                  <a:pt x="338" y="530"/>
                  <a:pt x="338" y="530"/>
                </a:cubicBezTo>
                <a:cubicBezTo>
                  <a:pt x="338" y="530"/>
                  <a:pt x="324" y="545"/>
                  <a:pt x="309" y="545"/>
                </a:cubicBezTo>
                <a:cubicBezTo>
                  <a:pt x="279" y="545"/>
                  <a:pt x="279" y="545"/>
                  <a:pt x="279" y="545"/>
                </a:cubicBezTo>
                <a:cubicBezTo>
                  <a:pt x="265" y="545"/>
                  <a:pt x="250" y="530"/>
                  <a:pt x="250" y="530"/>
                </a:cubicBezTo>
                <a:cubicBezTo>
                  <a:pt x="250" y="486"/>
                  <a:pt x="250" y="486"/>
                  <a:pt x="250" y="486"/>
                </a:cubicBezTo>
                <a:cubicBezTo>
                  <a:pt x="206" y="472"/>
                  <a:pt x="176" y="457"/>
                  <a:pt x="147" y="427"/>
                </a:cubicBezTo>
                <a:cubicBezTo>
                  <a:pt x="88" y="457"/>
                  <a:pt x="88" y="457"/>
                  <a:pt x="88" y="457"/>
                </a:cubicBezTo>
                <a:cubicBezTo>
                  <a:pt x="88" y="457"/>
                  <a:pt x="73" y="457"/>
                  <a:pt x="73" y="442"/>
                </a:cubicBezTo>
                <a:cubicBezTo>
                  <a:pt x="44" y="413"/>
                  <a:pt x="44" y="413"/>
                  <a:pt x="44" y="413"/>
                </a:cubicBezTo>
                <a:cubicBezTo>
                  <a:pt x="44" y="398"/>
                  <a:pt x="44" y="383"/>
                  <a:pt x="58" y="383"/>
                </a:cubicBezTo>
                <a:cubicBezTo>
                  <a:pt x="103" y="354"/>
                  <a:pt x="103" y="354"/>
                  <a:pt x="103" y="354"/>
                </a:cubicBezTo>
                <a:cubicBezTo>
                  <a:pt x="103" y="339"/>
                  <a:pt x="103" y="309"/>
                  <a:pt x="103" y="295"/>
                </a:cubicBezTo>
                <a:cubicBezTo>
                  <a:pt x="103" y="265"/>
                  <a:pt x="103" y="251"/>
                  <a:pt x="103" y="221"/>
                </a:cubicBezTo>
                <a:cubicBezTo>
                  <a:pt x="58" y="192"/>
                  <a:pt x="58" y="192"/>
                  <a:pt x="58" y="192"/>
                </a:cubicBezTo>
                <a:cubicBezTo>
                  <a:pt x="44" y="192"/>
                  <a:pt x="44" y="177"/>
                  <a:pt x="44" y="16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88" y="118"/>
                  <a:pt x="88" y="133"/>
                </a:cubicBezTo>
                <a:cubicBezTo>
                  <a:pt x="147" y="163"/>
                  <a:pt x="147" y="163"/>
                  <a:pt x="147" y="163"/>
                </a:cubicBezTo>
                <a:cubicBezTo>
                  <a:pt x="176" y="133"/>
                  <a:pt x="206" y="104"/>
                  <a:pt x="250" y="104"/>
                </a:cubicBezTo>
                <a:cubicBezTo>
                  <a:pt x="250" y="59"/>
                  <a:pt x="250" y="59"/>
                  <a:pt x="250" y="59"/>
                </a:cubicBezTo>
                <a:cubicBezTo>
                  <a:pt x="250" y="45"/>
                  <a:pt x="265" y="30"/>
                  <a:pt x="279" y="30"/>
                </a:cubicBezTo>
                <a:cubicBezTo>
                  <a:pt x="309" y="30"/>
                  <a:pt x="309" y="30"/>
                  <a:pt x="309" y="30"/>
                </a:cubicBezTo>
                <a:cubicBezTo>
                  <a:pt x="324" y="30"/>
                  <a:pt x="338" y="45"/>
                  <a:pt x="338" y="59"/>
                </a:cubicBezTo>
                <a:cubicBezTo>
                  <a:pt x="338" y="104"/>
                  <a:pt x="338" y="104"/>
                  <a:pt x="338" y="104"/>
                </a:cubicBezTo>
                <a:cubicBezTo>
                  <a:pt x="382" y="104"/>
                  <a:pt x="412" y="133"/>
                  <a:pt x="441" y="163"/>
                </a:cubicBezTo>
                <a:cubicBezTo>
                  <a:pt x="500" y="133"/>
                  <a:pt x="500" y="133"/>
                  <a:pt x="500" y="133"/>
                </a:cubicBezTo>
                <a:cubicBezTo>
                  <a:pt x="500" y="118"/>
                  <a:pt x="515" y="133"/>
                  <a:pt x="515" y="133"/>
                </a:cubicBezTo>
                <a:cubicBezTo>
                  <a:pt x="544" y="163"/>
                  <a:pt x="544" y="163"/>
                  <a:pt x="544" y="163"/>
                </a:cubicBezTo>
                <a:cubicBezTo>
                  <a:pt x="544" y="177"/>
                  <a:pt x="544" y="192"/>
                  <a:pt x="529" y="192"/>
                </a:cubicBezTo>
                <a:cubicBezTo>
                  <a:pt x="485" y="221"/>
                  <a:pt x="485" y="221"/>
                  <a:pt x="485" y="221"/>
                </a:cubicBezTo>
                <a:cubicBezTo>
                  <a:pt x="485" y="251"/>
                  <a:pt x="485" y="265"/>
                  <a:pt x="485" y="295"/>
                </a:cubicBezTo>
                <a:cubicBezTo>
                  <a:pt x="485" y="309"/>
                  <a:pt x="485" y="339"/>
                  <a:pt x="485" y="354"/>
                </a:cubicBezTo>
                <a:cubicBezTo>
                  <a:pt x="529" y="383"/>
                  <a:pt x="529" y="383"/>
                  <a:pt x="529" y="383"/>
                </a:cubicBezTo>
                <a:cubicBezTo>
                  <a:pt x="544" y="383"/>
                  <a:pt x="544" y="398"/>
                  <a:pt x="544" y="413"/>
                </a:cubicBezTo>
                <a:close/>
              </a:path>
            </a:pathLst>
          </a:custGeom>
          <a:solidFill>
            <a:srgbClr val="F10F2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91431" tIns="45716" rIns="91431" bIns="45716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4" name="Freeform 175"/>
          <p:cNvSpPr>
            <a:spLocks noChangeArrowheads="1"/>
          </p:cNvSpPr>
          <p:nvPr/>
        </p:nvSpPr>
        <p:spPr bwMode="auto">
          <a:xfrm>
            <a:off x="9037301" y="3848457"/>
            <a:ext cx="810084" cy="1014345"/>
          </a:xfrm>
          <a:custGeom>
            <a:avLst/>
            <a:gdLst>
              <a:gd name="T0" fmla="*/ 353 w 619"/>
              <a:gd name="T1" fmla="*/ 324 h 634"/>
              <a:gd name="T2" fmla="*/ 353 w 619"/>
              <a:gd name="T3" fmla="*/ 324 h 634"/>
              <a:gd name="T4" fmla="*/ 383 w 619"/>
              <a:gd name="T5" fmla="*/ 191 h 634"/>
              <a:gd name="T6" fmla="*/ 206 w 619"/>
              <a:gd name="T7" fmla="*/ 0 h 634"/>
              <a:gd name="T8" fmla="*/ 29 w 619"/>
              <a:gd name="T9" fmla="*/ 191 h 634"/>
              <a:gd name="T10" fmla="*/ 73 w 619"/>
              <a:gd name="T11" fmla="*/ 324 h 634"/>
              <a:gd name="T12" fmla="*/ 0 w 619"/>
              <a:gd name="T13" fmla="*/ 427 h 634"/>
              <a:gd name="T14" fmla="*/ 0 w 619"/>
              <a:gd name="T15" fmla="*/ 515 h 634"/>
              <a:gd name="T16" fmla="*/ 118 w 619"/>
              <a:gd name="T17" fmla="*/ 633 h 634"/>
              <a:gd name="T18" fmla="*/ 309 w 619"/>
              <a:gd name="T19" fmla="*/ 633 h 634"/>
              <a:gd name="T20" fmla="*/ 427 w 619"/>
              <a:gd name="T21" fmla="*/ 515 h 634"/>
              <a:gd name="T22" fmla="*/ 427 w 619"/>
              <a:gd name="T23" fmla="*/ 427 h 634"/>
              <a:gd name="T24" fmla="*/ 353 w 619"/>
              <a:gd name="T25" fmla="*/ 324 h 634"/>
              <a:gd name="T26" fmla="*/ 73 w 619"/>
              <a:gd name="T27" fmla="*/ 191 h 634"/>
              <a:gd name="T28" fmla="*/ 73 w 619"/>
              <a:gd name="T29" fmla="*/ 191 h 634"/>
              <a:gd name="T30" fmla="*/ 206 w 619"/>
              <a:gd name="T31" fmla="*/ 44 h 634"/>
              <a:gd name="T32" fmla="*/ 353 w 619"/>
              <a:gd name="T33" fmla="*/ 191 h 634"/>
              <a:gd name="T34" fmla="*/ 206 w 619"/>
              <a:gd name="T35" fmla="*/ 353 h 634"/>
              <a:gd name="T36" fmla="*/ 73 w 619"/>
              <a:gd name="T37" fmla="*/ 191 h 634"/>
              <a:gd name="T38" fmla="*/ 383 w 619"/>
              <a:gd name="T39" fmla="*/ 501 h 634"/>
              <a:gd name="T40" fmla="*/ 383 w 619"/>
              <a:gd name="T41" fmla="*/ 501 h 634"/>
              <a:gd name="T42" fmla="*/ 294 w 619"/>
              <a:gd name="T43" fmla="*/ 589 h 634"/>
              <a:gd name="T44" fmla="*/ 132 w 619"/>
              <a:gd name="T45" fmla="*/ 589 h 634"/>
              <a:gd name="T46" fmla="*/ 29 w 619"/>
              <a:gd name="T47" fmla="*/ 501 h 634"/>
              <a:gd name="T48" fmla="*/ 29 w 619"/>
              <a:gd name="T49" fmla="*/ 442 h 634"/>
              <a:gd name="T50" fmla="*/ 103 w 619"/>
              <a:gd name="T51" fmla="*/ 353 h 634"/>
              <a:gd name="T52" fmla="*/ 206 w 619"/>
              <a:gd name="T53" fmla="*/ 398 h 634"/>
              <a:gd name="T54" fmla="*/ 309 w 619"/>
              <a:gd name="T55" fmla="*/ 353 h 634"/>
              <a:gd name="T56" fmla="*/ 383 w 619"/>
              <a:gd name="T57" fmla="*/ 442 h 634"/>
              <a:gd name="T58" fmla="*/ 383 w 619"/>
              <a:gd name="T59" fmla="*/ 501 h 634"/>
              <a:gd name="T60" fmla="*/ 441 w 619"/>
              <a:gd name="T61" fmla="*/ 162 h 634"/>
              <a:gd name="T62" fmla="*/ 441 w 619"/>
              <a:gd name="T63" fmla="*/ 162 h 634"/>
              <a:gd name="T64" fmla="*/ 603 w 619"/>
              <a:gd name="T65" fmla="*/ 162 h 634"/>
              <a:gd name="T66" fmla="*/ 618 w 619"/>
              <a:gd name="T67" fmla="*/ 132 h 634"/>
              <a:gd name="T68" fmla="*/ 603 w 619"/>
              <a:gd name="T69" fmla="*/ 118 h 634"/>
              <a:gd name="T70" fmla="*/ 441 w 619"/>
              <a:gd name="T71" fmla="*/ 118 h 634"/>
              <a:gd name="T72" fmla="*/ 427 w 619"/>
              <a:gd name="T73" fmla="*/ 132 h 634"/>
              <a:gd name="T74" fmla="*/ 441 w 619"/>
              <a:gd name="T75" fmla="*/ 162 h 634"/>
              <a:gd name="T76" fmla="*/ 603 w 619"/>
              <a:gd name="T77" fmla="*/ 471 h 634"/>
              <a:gd name="T78" fmla="*/ 603 w 619"/>
              <a:gd name="T79" fmla="*/ 471 h 634"/>
              <a:gd name="T80" fmla="*/ 486 w 619"/>
              <a:gd name="T81" fmla="*/ 471 h 634"/>
              <a:gd name="T82" fmla="*/ 471 w 619"/>
              <a:gd name="T83" fmla="*/ 486 h 634"/>
              <a:gd name="T84" fmla="*/ 486 w 619"/>
              <a:gd name="T85" fmla="*/ 515 h 634"/>
              <a:gd name="T86" fmla="*/ 603 w 619"/>
              <a:gd name="T87" fmla="*/ 515 h 634"/>
              <a:gd name="T88" fmla="*/ 618 w 619"/>
              <a:gd name="T89" fmla="*/ 486 h 634"/>
              <a:gd name="T90" fmla="*/ 603 w 619"/>
              <a:gd name="T91" fmla="*/ 471 h 634"/>
              <a:gd name="T92" fmla="*/ 603 w 619"/>
              <a:gd name="T93" fmla="*/ 236 h 634"/>
              <a:gd name="T94" fmla="*/ 603 w 619"/>
              <a:gd name="T95" fmla="*/ 236 h 634"/>
              <a:gd name="T96" fmla="*/ 441 w 619"/>
              <a:gd name="T97" fmla="*/ 236 h 634"/>
              <a:gd name="T98" fmla="*/ 427 w 619"/>
              <a:gd name="T99" fmla="*/ 250 h 634"/>
              <a:gd name="T100" fmla="*/ 441 w 619"/>
              <a:gd name="T101" fmla="*/ 280 h 634"/>
              <a:gd name="T102" fmla="*/ 603 w 619"/>
              <a:gd name="T103" fmla="*/ 280 h 634"/>
              <a:gd name="T104" fmla="*/ 618 w 619"/>
              <a:gd name="T105" fmla="*/ 250 h 634"/>
              <a:gd name="T106" fmla="*/ 603 w 619"/>
              <a:gd name="T107" fmla="*/ 236 h 634"/>
              <a:gd name="T108" fmla="*/ 603 w 619"/>
              <a:gd name="T109" fmla="*/ 353 h 634"/>
              <a:gd name="T110" fmla="*/ 603 w 619"/>
              <a:gd name="T111" fmla="*/ 353 h 634"/>
              <a:gd name="T112" fmla="*/ 486 w 619"/>
              <a:gd name="T113" fmla="*/ 353 h 634"/>
              <a:gd name="T114" fmla="*/ 471 w 619"/>
              <a:gd name="T115" fmla="*/ 368 h 634"/>
              <a:gd name="T116" fmla="*/ 486 w 619"/>
              <a:gd name="T117" fmla="*/ 398 h 634"/>
              <a:gd name="T118" fmla="*/ 603 w 619"/>
              <a:gd name="T119" fmla="*/ 398 h 634"/>
              <a:gd name="T120" fmla="*/ 618 w 619"/>
              <a:gd name="T121" fmla="*/ 368 h 634"/>
              <a:gd name="T122" fmla="*/ 603 w 619"/>
              <a:gd name="T123" fmla="*/ 353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9" h="634">
                <a:moveTo>
                  <a:pt x="353" y="324"/>
                </a:moveTo>
                <a:lnTo>
                  <a:pt x="353" y="324"/>
                </a:lnTo>
                <a:cubicBezTo>
                  <a:pt x="368" y="280"/>
                  <a:pt x="383" y="250"/>
                  <a:pt x="383" y="191"/>
                </a:cubicBezTo>
                <a:cubicBezTo>
                  <a:pt x="383" y="89"/>
                  <a:pt x="309" y="0"/>
                  <a:pt x="206" y="0"/>
                </a:cubicBezTo>
                <a:cubicBezTo>
                  <a:pt x="118" y="0"/>
                  <a:pt x="29" y="89"/>
                  <a:pt x="29" y="191"/>
                </a:cubicBezTo>
                <a:cubicBezTo>
                  <a:pt x="29" y="250"/>
                  <a:pt x="44" y="280"/>
                  <a:pt x="73" y="324"/>
                </a:cubicBezTo>
                <a:cubicBezTo>
                  <a:pt x="29" y="339"/>
                  <a:pt x="0" y="383"/>
                  <a:pt x="0" y="427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74"/>
                  <a:pt x="44" y="633"/>
                  <a:pt x="118" y="633"/>
                </a:cubicBezTo>
                <a:cubicBezTo>
                  <a:pt x="309" y="633"/>
                  <a:pt x="309" y="633"/>
                  <a:pt x="309" y="633"/>
                </a:cubicBezTo>
                <a:cubicBezTo>
                  <a:pt x="368" y="633"/>
                  <a:pt x="427" y="574"/>
                  <a:pt x="427" y="515"/>
                </a:cubicBezTo>
                <a:cubicBezTo>
                  <a:pt x="427" y="427"/>
                  <a:pt x="427" y="427"/>
                  <a:pt x="427" y="427"/>
                </a:cubicBezTo>
                <a:cubicBezTo>
                  <a:pt x="427" y="383"/>
                  <a:pt x="398" y="339"/>
                  <a:pt x="353" y="324"/>
                </a:cubicBezTo>
                <a:close/>
                <a:moveTo>
                  <a:pt x="73" y="191"/>
                </a:moveTo>
                <a:lnTo>
                  <a:pt x="73" y="191"/>
                </a:lnTo>
                <a:cubicBezTo>
                  <a:pt x="73" y="103"/>
                  <a:pt x="132" y="44"/>
                  <a:pt x="206" y="44"/>
                </a:cubicBezTo>
                <a:cubicBezTo>
                  <a:pt x="280" y="44"/>
                  <a:pt x="353" y="103"/>
                  <a:pt x="353" y="191"/>
                </a:cubicBezTo>
                <a:cubicBezTo>
                  <a:pt x="353" y="280"/>
                  <a:pt x="280" y="353"/>
                  <a:pt x="206" y="353"/>
                </a:cubicBezTo>
                <a:cubicBezTo>
                  <a:pt x="132" y="353"/>
                  <a:pt x="73" y="280"/>
                  <a:pt x="73" y="191"/>
                </a:cubicBezTo>
                <a:close/>
                <a:moveTo>
                  <a:pt x="383" y="501"/>
                </a:moveTo>
                <a:lnTo>
                  <a:pt x="383" y="501"/>
                </a:lnTo>
                <a:cubicBezTo>
                  <a:pt x="383" y="545"/>
                  <a:pt x="339" y="589"/>
                  <a:pt x="294" y="589"/>
                </a:cubicBezTo>
                <a:cubicBezTo>
                  <a:pt x="132" y="589"/>
                  <a:pt x="132" y="589"/>
                  <a:pt x="132" y="589"/>
                </a:cubicBezTo>
                <a:cubicBezTo>
                  <a:pt x="73" y="589"/>
                  <a:pt x="29" y="545"/>
                  <a:pt x="29" y="501"/>
                </a:cubicBezTo>
                <a:cubicBezTo>
                  <a:pt x="29" y="442"/>
                  <a:pt x="29" y="442"/>
                  <a:pt x="29" y="442"/>
                </a:cubicBezTo>
                <a:cubicBezTo>
                  <a:pt x="29" y="398"/>
                  <a:pt x="59" y="368"/>
                  <a:pt x="103" y="353"/>
                </a:cubicBezTo>
                <a:cubicBezTo>
                  <a:pt x="132" y="383"/>
                  <a:pt x="177" y="398"/>
                  <a:pt x="206" y="398"/>
                </a:cubicBezTo>
                <a:cubicBezTo>
                  <a:pt x="250" y="398"/>
                  <a:pt x="280" y="383"/>
                  <a:pt x="309" y="353"/>
                </a:cubicBezTo>
                <a:cubicBezTo>
                  <a:pt x="353" y="368"/>
                  <a:pt x="383" y="398"/>
                  <a:pt x="383" y="442"/>
                </a:cubicBezTo>
                <a:lnTo>
                  <a:pt x="383" y="501"/>
                </a:lnTo>
                <a:close/>
                <a:moveTo>
                  <a:pt x="441" y="162"/>
                </a:moveTo>
                <a:lnTo>
                  <a:pt x="441" y="162"/>
                </a:lnTo>
                <a:cubicBezTo>
                  <a:pt x="603" y="162"/>
                  <a:pt x="603" y="162"/>
                  <a:pt x="603" y="162"/>
                </a:cubicBezTo>
                <a:cubicBezTo>
                  <a:pt x="618" y="162"/>
                  <a:pt x="618" y="148"/>
                  <a:pt x="618" y="132"/>
                </a:cubicBezTo>
                <a:cubicBezTo>
                  <a:pt x="618" y="132"/>
                  <a:pt x="618" y="118"/>
                  <a:pt x="603" y="118"/>
                </a:cubicBezTo>
                <a:cubicBezTo>
                  <a:pt x="441" y="118"/>
                  <a:pt x="441" y="118"/>
                  <a:pt x="441" y="118"/>
                </a:cubicBezTo>
                <a:lnTo>
                  <a:pt x="427" y="132"/>
                </a:lnTo>
                <a:cubicBezTo>
                  <a:pt x="427" y="148"/>
                  <a:pt x="441" y="162"/>
                  <a:pt x="441" y="162"/>
                </a:cubicBezTo>
                <a:close/>
                <a:moveTo>
                  <a:pt x="603" y="471"/>
                </a:moveTo>
                <a:lnTo>
                  <a:pt x="603" y="471"/>
                </a:lnTo>
                <a:cubicBezTo>
                  <a:pt x="486" y="471"/>
                  <a:pt x="486" y="471"/>
                  <a:pt x="486" y="471"/>
                </a:cubicBezTo>
                <a:cubicBezTo>
                  <a:pt x="471" y="471"/>
                  <a:pt x="471" y="486"/>
                  <a:pt x="471" y="486"/>
                </a:cubicBezTo>
                <a:cubicBezTo>
                  <a:pt x="471" y="501"/>
                  <a:pt x="471" y="515"/>
                  <a:pt x="486" y="515"/>
                </a:cubicBezTo>
                <a:cubicBezTo>
                  <a:pt x="603" y="515"/>
                  <a:pt x="603" y="515"/>
                  <a:pt x="603" y="515"/>
                </a:cubicBezTo>
                <a:cubicBezTo>
                  <a:pt x="618" y="515"/>
                  <a:pt x="618" y="501"/>
                  <a:pt x="618" y="486"/>
                </a:cubicBezTo>
                <a:cubicBezTo>
                  <a:pt x="618" y="486"/>
                  <a:pt x="618" y="471"/>
                  <a:pt x="603" y="471"/>
                </a:cubicBezTo>
                <a:close/>
                <a:moveTo>
                  <a:pt x="603" y="236"/>
                </a:moveTo>
                <a:lnTo>
                  <a:pt x="603" y="236"/>
                </a:lnTo>
                <a:cubicBezTo>
                  <a:pt x="441" y="236"/>
                  <a:pt x="441" y="236"/>
                  <a:pt x="441" y="236"/>
                </a:cubicBezTo>
                <a:lnTo>
                  <a:pt x="427" y="250"/>
                </a:lnTo>
                <a:cubicBezTo>
                  <a:pt x="427" y="265"/>
                  <a:pt x="441" y="280"/>
                  <a:pt x="441" y="280"/>
                </a:cubicBezTo>
                <a:cubicBezTo>
                  <a:pt x="603" y="280"/>
                  <a:pt x="603" y="280"/>
                  <a:pt x="603" y="280"/>
                </a:cubicBezTo>
                <a:cubicBezTo>
                  <a:pt x="618" y="280"/>
                  <a:pt x="618" y="265"/>
                  <a:pt x="618" y="250"/>
                </a:cubicBezTo>
                <a:cubicBezTo>
                  <a:pt x="618" y="250"/>
                  <a:pt x="618" y="236"/>
                  <a:pt x="603" y="236"/>
                </a:cubicBezTo>
                <a:close/>
                <a:moveTo>
                  <a:pt x="603" y="353"/>
                </a:moveTo>
                <a:lnTo>
                  <a:pt x="603" y="353"/>
                </a:lnTo>
                <a:cubicBezTo>
                  <a:pt x="486" y="353"/>
                  <a:pt x="486" y="353"/>
                  <a:pt x="486" y="353"/>
                </a:cubicBezTo>
                <a:cubicBezTo>
                  <a:pt x="471" y="353"/>
                  <a:pt x="471" y="368"/>
                  <a:pt x="471" y="368"/>
                </a:cubicBezTo>
                <a:cubicBezTo>
                  <a:pt x="471" y="383"/>
                  <a:pt x="471" y="398"/>
                  <a:pt x="486" y="398"/>
                </a:cubicBezTo>
                <a:cubicBezTo>
                  <a:pt x="603" y="398"/>
                  <a:pt x="603" y="398"/>
                  <a:pt x="603" y="398"/>
                </a:cubicBezTo>
                <a:cubicBezTo>
                  <a:pt x="618" y="398"/>
                  <a:pt x="618" y="383"/>
                  <a:pt x="618" y="368"/>
                </a:cubicBezTo>
                <a:cubicBezTo>
                  <a:pt x="618" y="368"/>
                  <a:pt x="618" y="353"/>
                  <a:pt x="603" y="35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91431" tIns="45716" rIns="91431" bIns="45716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1511226" y="12959613"/>
            <a:ext cx="121888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IN" sz="1600" dirty="0" smtClean="0"/>
              <a:t>All registration marks are the property of their respective owners.</a:t>
            </a:r>
            <a:endParaRPr lang="en-IN" sz="1600" dirty="0"/>
          </a:p>
        </p:txBody>
      </p:sp>
      <p:pic>
        <p:nvPicPr>
          <p:cNvPr id="67" name="Picture 66" descr="jme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851303">
            <a:off x="18820401" y="9576667"/>
            <a:ext cx="1981200" cy="666750"/>
          </a:xfrm>
          <a:prstGeom prst="rect">
            <a:avLst/>
          </a:prstGeom>
        </p:spPr>
      </p:pic>
      <p:pic>
        <p:nvPicPr>
          <p:cNvPr id="68" name="Picture 67" descr="b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602868" y="5479677"/>
            <a:ext cx="2911475" cy="344525"/>
          </a:xfrm>
          <a:prstGeom prst="rect">
            <a:avLst/>
          </a:prstGeom>
        </p:spPr>
      </p:pic>
      <p:pic>
        <p:nvPicPr>
          <p:cNvPr id="71" name="Picture 70" descr="r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629429" y="6452815"/>
            <a:ext cx="2695820" cy="655176"/>
          </a:xfrm>
          <a:prstGeom prst="rect">
            <a:avLst/>
          </a:prstGeom>
        </p:spPr>
      </p:pic>
      <p:pic>
        <p:nvPicPr>
          <p:cNvPr id="73" name="Picture 72" descr="aw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901126">
            <a:off x="20435372" y="10573702"/>
            <a:ext cx="715631" cy="7156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5672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5" grpId="0"/>
      <p:bldP spid="29" grpId="0"/>
      <p:bldP spid="30" grpId="0"/>
      <p:bldP spid="32" grpId="0"/>
      <p:bldP spid="36" grpId="0"/>
      <p:bldP spid="38" grpId="0"/>
      <p:bldP spid="42" grpId="0"/>
      <p:bldP spid="49" grpId="0"/>
      <p:bldP spid="51" grpId="0"/>
      <p:bldP spid="53" grpId="0"/>
      <p:bldP spid="54" grpId="0"/>
      <p:bldP spid="55" grpId="0"/>
      <p:bldP spid="56" grpId="0"/>
      <p:bldP spid="57" grpId="0"/>
      <p:bldP spid="58" grpId="0"/>
      <p:bldP spid="66" grpId="0" animBg="1"/>
      <p:bldP spid="69" grpId="0"/>
      <p:bldP spid="70" grpId="0"/>
      <p:bldP spid="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17684596" y="2815665"/>
            <a:ext cx="1479473" cy="14798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/>
          </a:p>
        </p:txBody>
      </p:sp>
      <p:sp>
        <p:nvSpPr>
          <p:cNvPr id="82" name="Rectangle 81"/>
          <p:cNvSpPr/>
          <p:nvPr/>
        </p:nvSpPr>
        <p:spPr>
          <a:xfrm>
            <a:off x="17690423" y="8174051"/>
            <a:ext cx="1479473" cy="14798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/>
          </a:p>
        </p:txBody>
      </p:sp>
      <p:grpSp>
        <p:nvGrpSpPr>
          <p:cNvPr id="2" name="Group 117"/>
          <p:cNvGrpSpPr/>
          <p:nvPr/>
        </p:nvGrpSpPr>
        <p:grpSpPr>
          <a:xfrm>
            <a:off x="17299560" y="4295523"/>
            <a:ext cx="5392768" cy="2698994"/>
            <a:chOff x="6217428" y="2328987"/>
            <a:chExt cx="4668388" cy="1349497"/>
          </a:xfrm>
        </p:grpSpPr>
        <p:sp>
          <p:nvSpPr>
            <p:cNvPr id="119" name="TextBox 118"/>
            <p:cNvSpPr txBox="1"/>
            <p:nvPr/>
          </p:nvSpPr>
          <p:spPr>
            <a:xfrm>
              <a:off x="6217428" y="2328987"/>
              <a:ext cx="4544931" cy="323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  <a:latin typeface="+mj-lt"/>
                </a:rPr>
                <a:t>Know the Quality Factor</a:t>
              </a:r>
              <a:endParaRPr lang="id-ID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427288" y="2766696"/>
              <a:ext cx="4458528" cy="911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sz="2500" dirty="0" smtClean="0">
                  <a:latin typeface="Lato Regular" pitchFamily="34" charset="0"/>
                  <a:ea typeface="Lato Regular" pitchFamily="34" charset="0"/>
                  <a:cs typeface="Lato Regular" pitchFamily="34" charset="0"/>
                </a:rPr>
                <a:t> Risk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sz="2500" dirty="0" smtClean="0">
                  <a:latin typeface="Lato Regular" pitchFamily="34" charset="0"/>
                  <a:ea typeface="Lato Regular" pitchFamily="34" charset="0"/>
                  <a:cs typeface="Lato Regular" pitchFamily="34" charset="0"/>
                </a:rPr>
                <a:t> Metrics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sz="2500" dirty="0" smtClean="0">
                  <a:latin typeface="Lato Regular" pitchFamily="34" charset="0"/>
                  <a:ea typeface="Lato Regular" pitchFamily="34" charset="0"/>
                  <a:cs typeface="Lato Regular" pitchFamily="34" charset="0"/>
                </a:rPr>
                <a:t> Defect</a:t>
              </a:r>
              <a:r>
                <a:rPr lang="en-US" sz="2500" dirty="0" smtClean="0">
                  <a:cs typeface="Lato Light"/>
                </a:rPr>
                <a:t>. </a:t>
              </a:r>
              <a:endParaRPr lang="en-US" sz="2500" dirty="0">
                <a:cs typeface="Lato Light"/>
              </a:endParaRPr>
            </a:p>
          </p:txBody>
        </p:sp>
      </p:grpSp>
      <p:grpSp>
        <p:nvGrpSpPr>
          <p:cNvPr id="3" name="Group 120"/>
          <p:cNvGrpSpPr/>
          <p:nvPr/>
        </p:nvGrpSpPr>
        <p:grpSpPr>
          <a:xfrm>
            <a:off x="17442172" y="9829697"/>
            <a:ext cx="5313812" cy="2198934"/>
            <a:chOff x="6217425" y="3333319"/>
            <a:chExt cx="4458527" cy="1099467"/>
          </a:xfrm>
        </p:grpSpPr>
        <p:sp>
          <p:nvSpPr>
            <p:cNvPr id="122" name="TextBox 121"/>
            <p:cNvSpPr txBox="1"/>
            <p:nvPr/>
          </p:nvSpPr>
          <p:spPr>
            <a:xfrm>
              <a:off x="6217427" y="3333319"/>
              <a:ext cx="4113253" cy="323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  <a:latin typeface="+mj-lt"/>
                </a:rPr>
                <a:t>Manage Quality Model</a:t>
              </a:r>
              <a:endParaRPr lang="id-ID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217425" y="3592107"/>
              <a:ext cx="4458527" cy="840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sz="2400" dirty="0" smtClean="0">
                  <a:latin typeface="Lato Regular" pitchFamily="34" charset="0"/>
                  <a:ea typeface="Lato Regular" pitchFamily="34" charset="0"/>
                  <a:cs typeface="Lato Regular" pitchFamily="34" charset="0"/>
                </a:rPr>
                <a:t> Define your own or use ours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sz="2400" dirty="0" smtClean="0">
                  <a:latin typeface="Lato Regular" pitchFamily="34" charset="0"/>
                  <a:ea typeface="Lato Regular" pitchFamily="34" charset="0"/>
                  <a:cs typeface="Lato Regular" pitchFamily="34" charset="0"/>
                </a:rPr>
                <a:t> Choose Best Practice &amp; metrics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sz="2400" dirty="0" smtClean="0">
                  <a:latin typeface="Lato Regular" pitchFamily="34" charset="0"/>
                  <a:ea typeface="Lato Regular" pitchFamily="34" charset="0"/>
                  <a:cs typeface="Lato Regular" pitchFamily="34" charset="0"/>
                </a:rPr>
                <a:t> Define your Portfolio</a:t>
              </a:r>
              <a:endParaRPr lang="en-US" sz="2400" dirty="0">
                <a:latin typeface="Lato Regular" pitchFamily="34" charset="0"/>
                <a:ea typeface="Lato Regular" pitchFamily="34" charset="0"/>
                <a:cs typeface="Lato Regular" pitchFamily="34" charset="0"/>
              </a:endParaRPr>
            </a:p>
          </p:txBody>
        </p:sp>
      </p:grpSp>
      <p:sp>
        <p:nvSpPr>
          <p:cNvPr id="140" name="Rectangle 139"/>
          <p:cNvSpPr/>
          <p:nvPr/>
        </p:nvSpPr>
        <p:spPr>
          <a:xfrm>
            <a:off x="5570308" y="2807811"/>
            <a:ext cx="1479473" cy="14798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/>
          </a:p>
        </p:txBody>
      </p:sp>
      <p:sp>
        <p:nvSpPr>
          <p:cNvPr id="141" name="Rectangle 140"/>
          <p:cNvSpPr/>
          <p:nvPr/>
        </p:nvSpPr>
        <p:spPr>
          <a:xfrm>
            <a:off x="5551951" y="8145827"/>
            <a:ext cx="1479473" cy="14798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/>
          </a:p>
        </p:txBody>
      </p:sp>
      <p:grpSp>
        <p:nvGrpSpPr>
          <p:cNvPr id="4" name="Group 153"/>
          <p:cNvGrpSpPr/>
          <p:nvPr/>
        </p:nvGrpSpPr>
        <p:grpSpPr>
          <a:xfrm>
            <a:off x="628650" y="4380895"/>
            <a:ext cx="6703218" cy="2634650"/>
            <a:chOff x="5419309" y="2316186"/>
            <a:chExt cx="4946179" cy="1317325"/>
          </a:xfrm>
        </p:grpSpPr>
        <p:sp>
          <p:nvSpPr>
            <p:cNvPr id="155" name="TextBox 154"/>
            <p:cNvSpPr txBox="1"/>
            <p:nvPr/>
          </p:nvSpPr>
          <p:spPr>
            <a:xfrm>
              <a:off x="5419309" y="2316186"/>
              <a:ext cx="4738415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chemeClr val="tx2"/>
                  </a:solidFill>
                  <a:latin typeface="+mj-lt"/>
                </a:rPr>
                <a:t>Analyze your Software Code</a:t>
              </a:r>
              <a:endParaRPr lang="id-ID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306653" y="2733264"/>
              <a:ext cx="4058835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sz="2500" dirty="0" smtClean="0">
                  <a:latin typeface="Lato Regular" pitchFamily="34" charset="0"/>
                  <a:ea typeface="Lato Regular" pitchFamily="34" charset="0"/>
                  <a:cs typeface="Lato Regular" pitchFamily="34" charset="0"/>
                </a:rPr>
                <a:t> Locally and on cloud</a:t>
              </a:r>
            </a:p>
            <a:p>
              <a:pPr algn="r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sz="2500" dirty="0" smtClean="0">
                  <a:latin typeface="Lato Regular" pitchFamily="34" charset="0"/>
                  <a:ea typeface="Lato Regular" pitchFamily="34" charset="0"/>
                  <a:cs typeface="Lato Regular" pitchFamily="34" charset="0"/>
                </a:rPr>
                <a:t> Integrate your dev life cycle</a:t>
              </a:r>
            </a:p>
            <a:p>
              <a:pPr algn="r">
                <a:lnSpc>
                  <a:spcPct val="150000"/>
                </a:lnSpc>
              </a:pPr>
              <a:endParaRPr lang="en-US" sz="2400" dirty="0">
                <a:cs typeface="Lato Light"/>
              </a:endParaRPr>
            </a:p>
          </p:txBody>
        </p:sp>
      </p:grpSp>
      <p:grpSp>
        <p:nvGrpSpPr>
          <p:cNvPr id="5" name="Group 168"/>
          <p:cNvGrpSpPr/>
          <p:nvPr/>
        </p:nvGrpSpPr>
        <p:grpSpPr>
          <a:xfrm>
            <a:off x="1285875" y="9871927"/>
            <a:ext cx="6904353" cy="1960094"/>
            <a:chOff x="5809664" y="2316186"/>
            <a:chExt cx="5162601" cy="980047"/>
          </a:xfrm>
        </p:grpSpPr>
        <p:sp>
          <p:nvSpPr>
            <p:cNvPr id="170" name="TextBox 169"/>
            <p:cNvSpPr txBox="1"/>
            <p:nvPr/>
          </p:nvSpPr>
          <p:spPr>
            <a:xfrm>
              <a:off x="5809664" y="2316186"/>
              <a:ext cx="4348062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chemeClr val="tx2"/>
                  </a:solidFill>
                  <a:latin typeface="+mj-lt"/>
                </a:rPr>
                <a:t>Governs Your Application</a:t>
              </a:r>
              <a:endParaRPr lang="id-ID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6271607" y="2672985"/>
              <a:ext cx="4700658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sz="2500" dirty="0" smtClean="0">
                  <a:latin typeface="Lato Regular" pitchFamily="34" charset="0"/>
                  <a:ea typeface="Lato Regular" pitchFamily="34" charset="0"/>
                  <a:cs typeface="Lato Regular" pitchFamily="34" charset="0"/>
                </a:rPr>
                <a:t>Take decision about your application</a:t>
              </a:r>
            </a:p>
            <a:p>
              <a:pPr algn="r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sz="2500" dirty="0" smtClean="0">
                  <a:latin typeface="Lato Regular" pitchFamily="34" charset="0"/>
                  <a:ea typeface="Lato Regular" pitchFamily="34" charset="0"/>
                  <a:cs typeface="Lato Regular" pitchFamily="34" charset="0"/>
                </a:rPr>
                <a:t>Explore best repair scenarios</a:t>
              </a:r>
              <a:endParaRPr lang="en-US" sz="2500" dirty="0">
                <a:latin typeface="Lato Regular" pitchFamily="34" charset="0"/>
                <a:ea typeface="Lato Regular" pitchFamily="34" charset="0"/>
                <a:cs typeface="Lato Regular" pitchFamily="34" charset="0"/>
              </a:endParaRPr>
            </a:p>
          </p:txBody>
        </p:sp>
      </p:grpSp>
      <p:sp>
        <p:nvSpPr>
          <p:cNvPr id="179" name="AutoShape 122"/>
          <p:cNvSpPr>
            <a:spLocks/>
          </p:cNvSpPr>
          <p:nvPr/>
        </p:nvSpPr>
        <p:spPr bwMode="auto">
          <a:xfrm>
            <a:off x="18010636" y="8452931"/>
            <a:ext cx="814524" cy="89621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4921"/>
                </a:moveTo>
                <a:lnTo>
                  <a:pt x="21599" y="5871"/>
                </a:lnTo>
                <a:cubicBezTo>
                  <a:pt x="21192" y="6052"/>
                  <a:pt x="20518" y="6202"/>
                  <a:pt x="19564" y="6320"/>
                </a:cubicBezTo>
                <a:cubicBezTo>
                  <a:pt x="18617" y="6436"/>
                  <a:pt x="17593" y="6522"/>
                  <a:pt x="16494" y="6579"/>
                </a:cubicBezTo>
                <a:cubicBezTo>
                  <a:pt x="15398" y="6643"/>
                  <a:pt x="14330" y="6677"/>
                  <a:pt x="13290" y="6683"/>
                </a:cubicBezTo>
                <a:cubicBezTo>
                  <a:pt x="12253" y="6692"/>
                  <a:pt x="11427" y="6698"/>
                  <a:pt x="10808" y="6698"/>
                </a:cubicBezTo>
                <a:cubicBezTo>
                  <a:pt x="10200" y="6698"/>
                  <a:pt x="9374" y="6692"/>
                  <a:pt x="8326" y="6683"/>
                </a:cubicBezTo>
                <a:cubicBezTo>
                  <a:pt x="7276" y="6677"/>
                  <a:pt x="6204" y="6643"/>
                  <a:pt x="5105" y="6579"/>
                </a:cubicBezTo>
                <a:cubicBezTo>
                  <a:pt x="4009" y="6522"/>
                  <a:pt x="2993" y="6436"/>
                  <a:pt x="2053" y="6326"/>
                </a:cubicBezTo>
                <a:cubicBezTo>
                  <a:pt x="1116" y="6214"/>
                  <a:pt x="442" y="6064"/>
                  <a:pt x="34" y="5871"/>
                </a:cubicBezTo>
                <a:cubicBezTo>
                  <a:pt x="10" y="5724"/>
                  <a:pt x="0" y="5566"/>
                  <a:pt x="0" y="5393"/>
                </a:cubicBezTo>
                <a:lnTo>
                  <a:pt x="0" y="4921"/>
                </a:lnTo>
                <a:lnTo>
                  <a:pt x="0" y="4423"/>
                </a:lnTo>
                <a:cubicBezTo>
                  <a:pt x="0" y="4258"/>
                  <a:pt x="10" y="4092"/>
                  <a:pt x="34" y="3924"/>
                </a:cubicBezTo>
                <a:cubicBezTo>
                  <a:pt x="307" y="3801"/>
                  <a:pt x="701" y="3688"/>
                  <a:pt x="1213" y="3602"/>
                </a:cubicBezTo>
                <a:cubicBezTo>
                  <a:pt x="1717" y="3516"/>
                  <a:pt x="2257" y="3444"/>
                  <a:pt x="2830" y="3389"/>
                </a:cubicBezTo>
                <a:cubicBezTo>
                  <a:pt x="3404" y="3334"/>
                  <a:pt x="3971" y="3294"/>
                  <a:pt x="4528" y="3265"/>
                </a:cubicBezTo>
                <a:cubicBezTo>
                  <a:pt x="5084" y="3239"/>
                  <a:pt x="5516" y="3213"/>
                  <a:pt x="5827" y="3196"/>
                </a:cubicBezTo>
                <a:cubicBezTo>
                  <a:pt x="5737" y="2444"/>
                  <a:pt x="5800" y="1857"/>
                  <a:pt x="6017" y="1431"/>
                </a:cubicBezTo>
                <a:cubicBezTo>
                  <a:pt x="6232" y="1010"/>
                  <a:pt x="6560" y="693"/>
                  <a:pt x="7003" y="489"/>
                </a:cubicBezTo>
                <a:cubicBezTo>
                  <a:pt x="7441" y="282"/>
                  <a:pt x="7984" y="146"/>
                  <a:pt x="8631" y="86"/>
                </a:cubicBezTo>
                <a:cubicBezTo>
                  <a:pt x="9280" y="28"/>
                  <a:pt x="9999" y="0"/>
                  <a:pt x="10808" y="0"/>
                </a:cubicBezTo>
                <a:cubicBezTo>
                  <a:pt x="11417" y="0"/>
                  <a:pt x="12021" y="11"/>
                  <a:pt x="12619" y="40"/>
                </a:cubicBezTo>
                <a:cubicBezTo>
                  <a:pt x="13221" y="69"/>
                  <a:pt x="13757" y="164"/>
                  <a:pt x="14234" y="319"/>
                </a:cubicBezTo>
                <a:cubicBezTo>
                  <a:pt x="14707" y="483"/>
                  <a:pt x="15084" y="734"/>
                  <a:pt x="15367" y="1074"/>
                </a:cubicBezTo>
                <a:cubicBezTo>
                  <a:pt x="15647" y="1413"/>
                  <a:pt x="15789" y="1894"/>
                  <a:pt x="15789" y="2519"/>
                </a:cubicBezTo>
                <a:lnTo>
                  <a:pt x="15789" y="2850"/>
                </a:lnTo>
                <a:cubicBezTo>
                  <a:pt x="15789" y="2963"/>
                  <a:pt x="15775" y="3078"/>
                  <a:pt x="15758" y="3196"/>
                </a:cubicBezTo>
                <a:cubicBezTo>
                  <a:pt x="16076" y="3213"/>
                  <a:pt x="16511" y="3239"/>
                  <a:pt x="17061" y="3265"/>
                </a:cubicBezTo>
                <a:cubicBezTo>
                  <a:pt x="17611" y="3294"/>
                  <a:pt x="18178" y="3334"/>
                  <a:pt x="18758" y="3389"/>
                </a:cubicBezTo>
                <a:cubicBezTo>
                  <a:pt x="19335" y="3443"/>
                  <a:pt x="19885" y="3515"/>
                  <a:pt x="20404" y="3602"/>
                </a:cubicBezTo>
                <a:cubicBezTo>
                  <a:pt x="20922" y="3688"/>
                  <a:pt x="21323" y="3801"/>
                  <a:pt x="21596" y="3924"/>
                </a:cubicBezTo>
                <a:lnTo>
                  <a:pt x="21596" y="4921"/>
                </a:lnTo>
                <a:close/>
                <a:moveTo>
                  <a:pt x="10812" y="8296"/>
                </a:moveTo>
                <a:cubicBezTo>
                  <a:pt x="12236" y="8278"/>
                  <a:pt x="13656" y="8250"/>
                  <a:pt x="15080" y="8215"/>
                </a:cubicBezTo>
                <a:cubicBezTo>
                  <a:pt x="16501" y="8178"/>
                  <a:pt x="17925" y="8088"/>
                  <a:pt x="19353" y="7939"/>
                </a:cubicBezTo>
                <a:lnTo>
                  <a:pt x="19353" y="19477"/>
                </a:lnTo>
                <a:cubicBezTo>
                  <a:pt x="19353" y="20056"/>
                  <a:pt x="19107" y="20557"/>
                  <a:pt x="18620" y="20972"/>
                </a:cubicBezTo>
                <a:cubicBezTo>
                  <a:pt x="18133" y="21392"/>
                  <a:pt x="17542" y="21599"/>
                  <a:pt x="16847" y="21599"/>
                </a:cubicBezTo>
                <a:lnTo>
                  <a:pt x="4752" y="21599"/>
                </a:lnTo>
                <a:cubicBezTo>
                  <a:pt x="4058" y="21599"/>
                  <a:pt x="3460" y="21395"/>
                  <a:pt x="2955" y="20977"/>
                </a:cubicBezTo>
                <a:cubicBezTo>
                  <a:pt x="2450" y="20569"/>
                  <a:pt x="2201" y="20068"/>
                  <a:pt x="2201" y="19477"/>
                </a:cubicBezTo>
                <a:lnTo>
                  <a:pt x="2201" y="7939"/>
                </a:lnTo>
                <a:cubicBezTo>
                  <a:pt x="3560" y="8088"/>
                  <a:pt x="4904" y="8183"/>
                  <a:pt x="6239" y="8229"/>
                </a:cubicBezTo>
                <a:cubicBezTo>
                  <a:pt x="7576" y="8273"/>
                  <a:pt x="8917" y="8296"/>
                  <a:pt x="10276" y="8296"/>
                </a:cubicBezTo>
                <a:lnTo>
                  <a:pt x="10812" y="8296"/>
                </a:lnTo>
                <a:close/>
                <a:moveTo>
                  <a:pt x="6923" y="10395"/>
                </a:moveTo>
                <a:cubicBezTo>
                  <a:pt x="6923" y="10248"/>
                  <a:pt x="6857" y="10119"/>
                  <a:pt x="6733" y="10015"/>
                </a:cubicBezTo>
                <a:cubicBezTo>
                  <a:pt x="6605" y="9908"/>
                  <a:pt x="6453" y="9854"/>
                  <a:pt x="6277" y="9854"/>
                </a:cubicBezTo>
                <a:lnTo>
                  <a:pt x="5630" y="9854"/>
                </a:lnTo>
                <a:cubicBezTo>
                  <a:pt x="5450" y="9854"/>
                  <a:pt x="5305" y="9908"/>
                  <a:pt x="5191" y="10015"/>
                </a:cubicBezTo>
                <a:cubicBezTo>
                  <a:pt x="5074" y="10119"/>
                  <a:pt x="5015" y="10248"/>
                  <a:pt x="5015" y="10395"/>
                </a:cubicBezTo>
                <a:lnTo>
                  <a:pt x="5015" y="18858"/>
                </a:lnTo>
                <a:cubicBezTo>
                  <a:pt x="5015" y="19005"/>
                  <a:pt x="5074" y="19126"/>
                  <a:pt x="5191" y="19224"/>
                </a:cubicBezTo>
                <a:cubicBezTo>
                  <a:pt x="5305" y="19319"/>
                  <a:pt x="5450" y="19368"/>
                  <a:pt x="5630" y="19368"/>
                </a:cubicBezTo>
                <a:lnTo>
                  <a:pt x="6277" y="19368"/>
                </a:lnTo>
                <a:cubicBezTo>
                  <a:pt x="6453" y="19368"/>
                  <a:pt x="6605" y="19319"/>
                  <a:pt x="6733" y="19230"/>
                </a:cubicBezTo>
                <a:cubicBezTo>
                  <a:pt x="6857" y="19137"/>
                  <a:pt x="6923" y="19014"/>
                  <a:pt x="6923" y="18858"/>
                </a:cubicBezTo>
                <a:lnTo>
                  <a:pt x="6923" y="10395"/>
                </a:lnTo>
                <a:close/>
                <a:moveTo>
                  <a:pt x="8416" y="3141"/>
                </a:moveTo>
                <a:cubicBezTo>
                  <a:pt x="10006" y="3121"/>
                  <a:pt x="11607" y="3121"/>
                  <a:pt x="13231" y="3141"/>
                </a:cubicBezTo>
                <a:cubicBezTo>
                  <a:pt x="13231" y="3032"/>
                  <a:pt x="13242" y="2925"/>
                  <a:pt x="13266" y="2819"/>
                </a:cubicBezTo>
                <a:cubicBezTo>
                  <a:pt x="13286" y="2712"/>
                  <a:pt x="13286" y="2611"/>
                  <a:pt x="13266" y="2519"/>
                </a:cubicBezTo>
                <a:lnTo>
                  <a:pt x="13266" y="2315"/>
                </a:lnTo>
                <a:cubicBezTo>
                  <a:pt x="12879" y="2222"/>
                  <a:pt x="12471" y="2171"/>
                  <a:pt x="12042" y="2162"/>
                </a:cubicBezTo>
                <a:cubicBezTo>
                  <a:pt x="11610" y="2153"/>
                  <a:pt x="11202" y="2148"/>
                  <a:pt x="10819" y="2148"/>
                </a:cubicBezTo>
                <a:cubicBezTo>
                  <a:pt x="10411" y="2148"/>
                  <a:pt x="9996" y="2153"/>
                  <a:pt x="9574" y="2162"/>
                </a:cubicBezTo>
                <a:cubicBezTo>
                  <a:pt x="9149" y="2171"/>
                  <a:pt x="8741" y="2222"/>
                  <a:pt x="8354" y="2315"/>
                </a:cubicBezTo>
                <a:lnTo>
                  <a:pt x="8354" y="2519"/>
                </a:lnTo>
                <a:cubicBezTo>
                  <a:pt x="8354" y="2611"/>
                  <a:pt x="8357" y="2715"/>
                  <a:pt x="8371" y="2824"/>
                </a:cubicBezTo>
                <a:cubicBezTo>
                  <a:pt x="8375" y="2937"/>
                  <a:pt x="8392" y="3040"/>
                  <a:pt x="8416" y="3141"/>
                </a:cubicBezTo>
                <a:moveTo>
                  <a:pt x="11769" y="10395"/>
                </a:moveTo>
                <a:cubicBezTo>
                  <a:pt x="11769" y="10248"/>
                  <a:pt x="11707" y="10119"/>
                  <a:pt x="11582" y="10015"/>
                </a:cubicBezTo>
                <a:cubicBezTo>
                  <a:pt x="11451" y="9908"/>
                  <a:pt x="11299" y="9854"/>
                  <a:pt x="11123" y="9854"/>
                </a:cubicBezTo>
                <a:lnTo>
                  <a:pt x="10476" y="9854"/>
                </a:lnTo>
                <a:cubicBezTo>
                  <a:pt x="10300" y="9854"/>
                  <a:pt x="10151" y="9908"/>
                  <a:pt x="10037" y="10015"/>
                </a:cubicBezTo>
                <a:cubicBezTo>
                  <a:pt x="9923" y="10119"/>
                  <a:pt x="9865" y="10248"/>
                  <a:pt x="9865" y="10395"/>
                </a:cubicBezTo>
                <a:lnTo>
                  <a:pt x="9865" y="18858"/>
                </a:lnTo>
                <a:cubicBezTo>
                  <a:pt x="9865" y="19005"/>
                  <a:pt x="9920" y="19126"/>
                  <a:pt x="10030" y="19224"/>
                </a:cubicBezTo>
                <a:cubicBezTo>
                  <a:pt x="10141" y="19319"/>
                  <a:pt x="10286" y="19368"/>
                  <a:pt x="10476" y="19368"/>
                </a:cubicBezTo>
                <a:lnTo>
                  <a:pt x="11123" y="19368"/>
                </a:lnTo>
                <a:cubicBezTo>
                  <a:pt x="11299" y="19368"/>
                  <a:pt x="11451" y="19319"/>
                  <a:pt x="11582" y="19230"/>
                </a:cubicBezTo>
                <a:cubicBezTo>
                  <a:pt x="11707" y="19137"/>
                  <a:pt x="11769" y="19014"/>
                  <a:pt x="11769" y="18858"/>
                </a:cubicBezTo>
                <a:lnTo>
                  <a:pt x="11769" y="10395"/>
                </a:lnTo>
                <a:close/>
                <a:moveTo>
                  <a:pt x="14683" y="18858"/>
                </a:moveTo>
                <a:cubicBezTo>
                  <a:pt x="14683" y="19005"/>
                  <a:pt x="14745" y="19126"/>
                  <a:pt x="14866" y="19224"/>
                </a:cubicBezTo>
                <a:cubicBezTo>
                  <a:pt x="14987" y="19319"/>
                  <a:pt x="15143" y="19368"/>
                  <a:pt x="15333" y="19368"/>
                </a:cubicBezTo>
                <a:lnTo>
                  <a:pt x="15979" y="19368"/>
                </a:lnTo>
                <a:cubicBezTo>
                  <a:pt x="16155" y="19368"/>
                  <a:pt x="16308" y="19319"/>
                  <a:pt x="16432" y="19230"/>
                </a:cubicBezTo>
                <a:cubicBezTo>
                  <a:pt x="16560" y="19137"/>
                  <a:pt x="16629" y="19014"/>
                  <a:pt x="16629" y="18858"/>
                </a:cubicBezTo>
                <a:lnTo>
                  <a:pt x="16629" y="10395"/>
                </a:lnTo>
                <a:cubicBezTo>
                  <a:pt x="16629" y="10248"/>
                  <a:pt x="16560" y="10119"/>
                  <a:pt x="16432" y="10015"/>
                </a:cubicBezTo>
                <a:cubicBezTo>
                  <a:pt x="16308" y="9908"/>
                  <a:pt x="16155" y="9854"/>
                  <a:pt x="15979" y="9854"/>
                </a:cubicBezTo>
                <a:lnTo>
                  <a:pt x="15333" y="9854"/>
                </a:lnTo>
                <a:cubicBezTo>
                  <a:pt x="15153" y="9854"/>
                  <a:pt x="15001" y="9908"/>
                  <a:pt x="14877" y="10015"/>
                </a:cubicBezTo>
                <a:cubicBezTo>
                  <a:pt x="14752" y="10119"/>
                  <a:pt x="14683" y="10248"/>
                  <a:pt x="14683" y="10395"/>
                </a:cubicBezTo>
                <a:lnTo>
                  <a:pt x="14683" y="188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0" name="AutoShape 123"/>
          <p:cNvSpPr>
            <a:spLocks/>
          </p:cNvSpPr>
          <p:nvPr/>
        </p:nvSpPr>
        <p:spPr bwMode="auto">
          <a:xfrm>
            <a:off x="18035822" y="3104853"/>
            <a:ext cx="814524" cy="89621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3" name="AutoShape 38"/>
          <p:cNvSpPr>
            <a:spLocks/>
          </p:cNvSpPr>
          <p:nvPr/>
        </p:nvSpPr>
        <p:spPr bwMode="auto">
          <a:xfrm>
            <a:off x="5919826" y="8565842"/>
            <a:ext cx="661960" cy="6647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2" y="2850"/>
                </a:moveTo>
                <a:cubicBezTo>
                  <a:pt x="18363" y="3806"/>
                  <a:pt x="19524" y="5033"/>
                  <a:pt x="20354" y="6530"/>
                </a:cubicBezTo>
                <a:cubicBezTo>
                  <a:pt x="21184" y="8031"/>
                  <a:pt x="21599" y="9635"/>
                  <a:pt x="21599" y="11342"/>
                </a:cubicBezTo>
                <a:cubicBezTo>
                  <a:pt x="21599" y="12759"/>
                  <a:pt x="21318" y="14087"/>
                  <a:pt x="20754" y="15328"/>
                </a:cubicBezTo>
                <a:cubicBezTo>
                  <a:pt x="20184" y="16569"/>
                  <a:pt x="19415" y="17654"/>
                  <a:pt x="18433" y="18587"/>
                </a:cubicBezTo>
                <a:cubicBezTo>
                  <a:pt x="17451" y="19520"/>
                  <a:pt x="16300" y="20255"/>
                  <a:pt x="14984" y="20793"/>
                </a:cubicBezTo>
                <a:cubicBezTo>
                  <a:pt x="13669" y="21332"/>
                  <a:pt x="12269" y="21599"/>
                  <a:pt x="10775" y="21599"/>
                </a:cubicBezTo>
                <a:cubicBezTo>
                  <a:pt x="9287" y="21599"/>
                  <a:pt x="7890" y="21332"/>
                  <a:pt x="6584" y="20793"/>
                </a:cubicBezTo>
                <a:cubicBezTo>
                  <a:pt x="5278" y="20255"/>
                  <a:pt x="4136" y="19520"/>
                  <a:pt x="3160" y="18587"/>
                </a:cubicBezTo>
                <a:cubicBezTo>
                  <a:pt x="2184" y="17654"/>
                  <a:pt x="1412" y="16569"/>
                  <a:pt x="845" y="15328"/>
                </a:cubicBezTo>
                <a:cubicBezTo>
                  <a:pt x="278" y="14087"/>
                  <a:pt x="0" y="12759"/>
                  <a:pt x="0" y="11342"/>
                </a:cubicBezTo>
                <a:cubicBezTo>
                  <a:pt x="0" y="9635"/>
                  <a:pt x="415" y="8031"/>
                  <a:pt x="1245" y="6530"/>
                </a:cubicBezTo>
                <a:cubicBezTo>
                  <a:pt x="2075" y="5033"/>
                  <a:pt x="3236" y="3806"/>
                  <a:pt x="4724" y="2850"/>
                </a:cubicBezTo>
                <a:cubicBezTo>
                  <a:pt x="4839" y="2761"/>
                  <a:pt x="4975" y="2732"/>
                  <a:pt x="5130" y="2770"/>
                </a:cubicBezTo>
                <a:cubicBezTo>
                  <a:pt x="5306" y="2804"/>
                  <a:pt x="5430" y="2879"/>
                  <a:pt x="5493" y="2989"/>
                </a:cubicBezTo>
                <a:lnTo>
                  <a:pt x="6800" y="4797"/>
                </a:lnTo>
                <a:cubicBezTo>
                  <a:pt x="6896" y="4906"/>
                  <a:pt x="6927" y="5033"/>
                  <a:pt x="6887" y="5174"/>
                </a:cubicBezTo>
                <a:cubicBezTo>
                  <a:pt x="6848" y="5318"/>
                  <a:pt x="6769" y="5436"/>
                  <a:pt x="6654" y="5525"/>
                </a:cubicBezTo>
                <a:cubicBezTo>
                  <a:pt x="5630" y="6185"/>
                  <a:pt x="4833" y="7026"/>
                  <a:pt x="4269" y="8042"/>
                </a:cubicBezTo>
                <a:cubicBezTo>
                  <a:pt x="3703" y="9056"/>
                  <a:pt x="3421" y="10156"/>
                  <a:pt x="3421" y="11342"/>
                </a:cubicBezTo>
                <a:cubicBezTo>
                  <a:pt x="3421" y="12298"/>
                  <a:pt x="3612" y="13208"/>
                  <a:pt x="3993" y="14066"/>
                </a:cubicBezTo>
                <a:cubicBezTo>
                  <a:pt x="4375" y="14925"/>
                  <a:pt x="4900" y="15667"/>
                  <a:pt x="5569" y="16298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1"/>
                  <a:pt x="9769" y="18346"/>
                  <a:pt x="10772" y="18346"/>
                </a:cubicBezTo>
                <a:cubicBezTo>
                  <a:pt x="11778" y="18346"/>
                  <a:pt x="12733" y="18161"/>
                  <a:pt x="13639" y="17796"/>
                </a:cubicBezTo>
                <a:cubicBezTo>
                  <a:pt x="14542" y="17430"/>
                  <a:pt x="15333" y="16929"/>
                  <a:pt x="16009" y="16298"/>
                </a:cubicBezTo>
                <a:cubicBezTo>
                  <a:pt x="16684" y="15668"/>
                  <a:pt x="17215" y="14927"/>
                  <a:pt x="17596" y="14075"/>
                </a:cubicBezTo>
                <a:cubicBezTo>
                  <a:pt x="17978" y="13220"/>
                  <a:pt x="18169" y="12307"/>
                  <a:pt x="18169" y="11342"/>
                </a:cubicBezTo>
                <a:cubicBezTo>
                  <a:pt x="18169" y="10156"/>
                  <a:pt x="17881" y="9056"/>
                  <a:pt x="17312" y="8042"/>
                </a:cubicBezTo>
                <a:cubicBezTo>
                  <a:pt x="16742" y="7023"/>
                  <a:pt x="15951" y="6185"/>
                  <a:pt x="14933" y="5525"/>
                </a:cubicBezTo>
                <a:cubicBezTo>
                  <a:pt x="14800" y="5436"/>
                  <a:pt x="14721" y="5324"/>
                  <a:pt x="14703" y="5197"/>
                </a:cubicBezTo>
                <a:cubicBezTo>
                  <a:pt x="14663" y="5050"/>
                  <a:pt x="14693" y="4915"/>
                  <a:pt x="14787" y="4797"/>
                </a:cubicBezTo>
                <a:lnTo>
                  <a:pt x="16066" y="2989"/>
                </a:lnTo>
                <a:cubicBezTo>
                  <a:pt x="16160" y="2879"/>
                  <a:pt x="16284" y="2810"/>
                  <a:pt x="16436" y="2784"/>
                </a:cubicBezTo>
                <a:cubicBezTo>
                  <a:pt x="16593" y="2755"/>
                  <a:pt x="16739" y="2778"/>
                  <a:pt x="16872" y="2850"/>
                </a:cubicBezTo>
                <a:moveTo>
                  <a:pt x="9663" y="10778"/>
                </a:moveTo>
                <a:cubicBezTo>
                  <a:pt x="9509" y="10778"/>
                  <a:pt x="9375" y="10726"/>
                  <a:pt x="9263" y="10625"/>
                </a:cubicBezTo>
                <a:cubicBezTo>
                  <a:pt x="9154" y="10524"/>
                  <a:pt x="9096" y="10398"/>
                  <a:pt x="9096" y="10239"/>
                </a:cubicBezTo>
                <a:lnTo>
                  <a:pt x="9096" y="535"/>
                </a:lnTo>
                <a:cubicBezTo>
                  <a:pt x="9096" y="388"/>
                  <a:pt x="9151" y="264"/>
                  <a:pt x="9257" y="158"/>
                </a:cubicBezTo>
                <a:cubicBezTo>
                  <a:pt x="9363" y="48"/>
                  <a:pt x="9496" y="0"/>
                  <a:pt x="9663" y="0"/>
                </a:cubicBezTo>
                <a:lnTo>
                  <a:pt x="11942" y="0"/>
                </a:lnTo>
                <a:cubicBezTo>
                  <a:pt x="12096" y="0"/>
                  <a:pt x="12230" y="48"/>
                  <a:pt x="12339" y="158"/>
                </a:cubicBezTo>
                <a:cubicBezTo>
                  <a:pt x="12451" y="264"/>
                  <a:pt x="12509" y="388"/>
                  <a:pt x="12509" y="535"/>
                </a:cubicBezTo>
                <a:lnTo>
                  <a:pt x="12509" y="10239"/>
                </a:lnTo>
                <a:cubicBezTo>
                  <a:pt x="12509" y="10386"/>
                  <a:pt x="12454" y="10513"/>
                  <a:pt x="12348" y="10620"/>
                </a:cubicBezTo>
                <a:cubicBezTo>
                  <a:pt x="12242" y="10723"/>
                  <a:pt x="12106" y="10778"/>
                  <a:pt x="11942" y="10778"/>
                </a:cubicBezTo>
                <a:lnTo>
                  <a:pt x="9663" y="107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4" name="Freeform 43"/>
          <p:cNvSpPr>
            <a:spLocks noChangeArrowheads="1"/>
          </p:cNvSpPr>
          <p:nvPr/>
        </p:nvSpPr>
        <p:spPr bwMode="auto">
          <a:xfrm>
            <a:off x="12189511" y="4057985"/>
            <a:ext cx="2833434" cy="2744626"/>
          </a:xfrm>
          <a:custGeom>
            <a:avLst/>
            <a:gdLst>
              <a:gd name="T0" fmla="*/ 4968 w 6000"/>
              <a:gd name="T1" fmla="*/ 3500 h 5814"/>
              <a:gd name="T2" fmla="*/ 4968 w 6000"/>
              <a:gd name="T3" fmla="*/ 3500 h 5814"/>
              <a:gd name="T4" fmla="*/ 5999 w 6000"/>
              <a:gd name="T5" fmla="*/ 2469 h 5814"/>
              <a:gd name="T6" fmla="*/ 5999 w 6000"/>
              <a:gd name="T7" fmla="*/ 2469 h 5814"/>
              <a:gd name="T8" fmla="*/ 0 w 6000"/>
              <a:gd name="T9" fmla="*/ 0 h 5814"/>
              <a:gd name="T10" fmla="*/ 0 w 6000"/>
              <a:gd name="T11" fmla="*/ 4688 h 5814"/>
              <a:gd name="T12" fmla="*/ 2656 w 6000"/>
              <a:gd name="T13" fmla="*/ 5813 h 5814"/>
              <a:gd name="T14" fmla="*/ 2656 w 6000"/>
              <a:gd name="T15" fmla="*/ 5813 h 5814"/>
              <a:gd name="T16" fmla="*/ 3937 w 6000"/>
              <a:gd name="T17" fmla="*/ 4532 h 5814"/>
              <a:gd name="T18" fmla="*/ 4905 w 6000"/>
              <a:gd name="T19" fmla="*/ 4500 h 5814"/>
              <a:gd name="T20" fmla="*/ 4968 w 6000"/>
              <a:gd name="T21" fmla="*/ 3500 h 5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00" h="5814">
                <a:moveTo>
                  <a:pt x="4968" y="3500"/>
                </a:moveTo>
                <a:lnTo>
                  <a:pt x="4968" y="3500"/>
                </a:lnTo>
                <a:cubicBezTo>
                  <a:pt x="5999" y="2469"/>
                  <a:pt x="5999" y="2469"/>
                  <a:pt x="5999" y="2469"/>
                </a:cubicBezTo>
                <a:lnTo>
                  <a:pt x="5999" y="2469"/>
                </a:lnTo>
                <a:cubicBezTo>
                  <a:pt x="4343" y="813"/>
                  <a:pt x="2156" y="0"/>
                  <a:pt x="0" y="0"/>
                </a:cubicBezTo>
                <a:cubicBezTo>
                  <a:pt x="0" y="4688"/>
                  <a:pt x="0" y="4688"/>
                  <a:pt x="0" y="4688"/>
                </a:cubicBezTo>
                <a:cubicBezTo>
                  <a:pt x="968" y="4688"/>
                  <a:pt x="1937" y="5063"/>
                  <a:pt x="2656" y="5813"/>
                </a:cubicBezTo>
                <a:lnTo>
                  <a:pt x="2656" y="5813"/>
                </a:lnTo>
                <a:cubicBezTo>
                  <a:pt x="3937" y="4532"/>
                  <a:pt x="3937" y="4532"/>
                  <a:pt x="3937" y="4532"/>
                </a:cubicBezTo>
                <a:cubicBezTo>
                  <a:pt x="4905" y="4500"/>
                  <a:pt x="4905" y="4500"/>
                  <a:pt x="4905" y="4500"/>
                </a:cubicBezTo>
                <a:lnTo>
                  <a:pt x="4968" y="350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243785" tIns="121892" rIns="243785" bIns="121892" anchor="ctr"/>
          <a:lstStyle/>
          <a:p>
            <a:endParaRPr lang="en-US" dirty="0"/>
          </a:p>
        </p:txBody>
      </p:sp>
      <p:sp>
        <p:nvSpPr>
          <p:cNvPr id="45" name="Freeform 44"/>
          <p:cNvSpPr>
            <a:spLocks noChangeArrowheads="1"/>
          </p:cNvSpPr>
          <p:nvPr/>
        </p:nvSpPr>
        <p:spPr bwMode="auto">
          <a:xfrm>
            <a:off x="9370652" y="4048897"/>
            <a:ext cx="3141548" cy="2744626"/>
          </a:xfrm>
          <a:custGeom>
            <a:avLst/>
            <a:gdLst>
              <a:gd name="T0" fmla="*/ 5968 w 6656"/>
              <a:gd name="T1" fmla="*/ 1438 h 5814"/>
              <a:gd name="T2" fmla="*/ 5968 w 6656"/>
              <a:gd name="T3" fmla="*/ 1438 h 5814"/>
              <a:gd name="T4" fmla="*/ 5968 w 6656"/>
              <a:gd name="T5" fmla="*/ 0 h 5814"/>
              <a:gd name="T6" fmla="*/ 5968 w 6656"/>
              <a:gd name="T7" fmla="*/ 0 h 5814"/>
              <a:gd name="T8" fmla="*/ 0 w 6656"/>
              <a:gd name="T9" fmla="*/ 2469 h 5814"/>
              <a:gd name="T10" fmla="*/ 3312 w 6656"/>
              <a:gd name="T11" fmla="*/ 5813 h 5814"/>
              <a:gd name="T12" fmla="*/ 5968 w 6656"/>
              <a:gd name="T13" fmla="*/ 4688 h 5814"/>
              <a:gd name="T14" fmla="*/ 5968 w 6656"/>
              <a:gd name="T15" fmla="*/ 4688 h 5814"/>
              <a:gd name="T16" fmla="*/ 5968 w 6656"/>
              <a:gd name="T17" fmla="*/ 2907 h 5814"/>
              <a:gd name="T18" fmla="*/ 6655 w 6656"/>
              <a:gd name="T19" fmla="*/ 2188 h 5814"/>
              <a:gd name="T20" fmla="*/ 5968 w 6656"/>
              <a:gd name="T21" fmla="*/ 1438 h 5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56" h="5814">
                <a:moveTo>
                  <a:pt x="5968" y="1438"/>
                </a:moveTo>
                <a:lnTo>
                  <a:pt x="5968" y="1438"/>
                </a:ln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cubicBezTo>
                  <a:pt x="3625" y="0"/>
                  <a:pt x="1531" y="938"/>
                  <a:pt x="0" y="2469"/>
                </a:cubicBezTo>
                <a:cubicBezTo>
                  <a:pt x="3312" y="5813"/>
                  <a:pt x="3312" y="5813"/>
                  <a:pt x="3312" y="5813"/>
                </a:cubicBezTo>
                <a:cubicBezTo>
                  <a:pt x="4000" y="5125"/>
                  <a:pt x="4937" y="4688"/>
                  <a:pt x="5968" y="4688"/>
                </a:cubicBezTo>
                <a:lnTo>
                  <a:pt x="5968" y="4688"/>
                </a:lnTo>
                <a:cubicBezTo>
                  <a:pt x="5968" y="2907"/>
                  <a:pt x="5968" y="2907"/>
                  <a:pt x="5968" y="2907"/>
                </a:cubicBezTo>
                <a:cubicBezTo>
                  <a:pt x="6655" y="2188"/>
                  <a:pt x="6655" y="2188"/>
                  <a:pt x="6655" y="2188"/>
                </a:cubicBezTo>
                <a:lnTo>
                  <a:pt x="5968" y="1438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endParaRPr lang="en-US" dirty="0"/>
          </a:p>
        </p:txBody>
      </p:sp>
      <p:sp>
        <p:nvSpPr>
          <p:cNvPr id="46" name="Freeform 45"/>
          <p:cNvSpPr>
            <a:spLocks noChangeArrowheads="1"/>
          </p:cNvSpPr>
          <p:nvPr/>
        </p:nvSpPr>
        <p:spPr bwMode="auto">
          <a:xfrm>
            <a:off x="8190228" y="5215051"/>
            <a:ext cx="2743911" cy="2834170"/>
          </a:xfrm>
          <a:custGeom>
            <a:avLst/>
            <a:gdLst>
              <a:gd name="T0" fmla="*/ 0 w 5814"/>
              <a:gd name="T1" fmla="*/ 6000 h 6001"/>
              <a:gd name="T2" fmla="*/ 0 w 5814"/>
              <a:gd name="T3" fmla="*/ 6000 h 6001"/>
              <a:gd name="T4" fmla="*/ 4719 w 5814"/>
              <a:gd name="T5" fmla="*/ 6000 h 6001"/>
              <a:gd name="T6" fmla="*/ 5813 w 5814"/>
              <a:gd name="T7" fmla="*/ 3344 h 6001"/>
              <a:gd name="T8" fmla="*/ 4532 w 5814"/>
              <a:gd name="T9" fmla="*/ 2063 h 6001"/>
              <a:gd name="T10" fmla="*/ 4501 w 5814"/>
              <a:gd name="T11" fmla="*/ 1031 h 6001"/>
              <a:gd name="T12" fmla="*/ 3532 w 5814"/>
              <a:gd name="T13" fmla="*/ 1031 h 6001"/>
              <a:gd name="T14" fmla="*/ 2501 w 5814"/>
              <a:gd name="T15" fmla="*/ 0 h 6001"/>
              <a:gd name="T16" fmla="*/ 0 w 5814"/>
              <a:gd name="T17" fmla="*/ 6000 h 6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14" h="6001">
                <a:moveTo>
                  <a:pt x="0" y="6000"/>
                </a:moveTo>
                <a:lnTo>
                  <a:pt x="0" y="6000"/>
                </a:lnTo>
                <a:cubicBezTo>
                  <a:pt x="4719" y="6000"/>
                  <a:pt x="4719" y="6000"/>
                  <a:pt x="4719" y="6000"/>
                </a:cubicBezTo>
                <a:cubicBezTo>
                  <a:pt x="4719" y="5031"/>
                  <a:pt x="5094" y="4063"/>
                  <a:pt x="5813" y="3344"/>
                </a:cubicBezTo>
                <a:cubicBezTo>
                  <a:pt x="4532" y="2063"/>
                  <a:pt x="4532" y="2063"/>
                  <a:pt x="4532" y="2063"/>
                </a:cubicBezTo>
                <a:cubicBezTo>
                  <a:pt x="4501" y="1031"/>
                  <a:pt x="4501" y="1031"/>
                  <a:pt x="4501" y="1031"/>
                </a:cubicBezTo>
                <a:cubicBezTo>
                  <a:pt x="3532" y="1031"/>
                  <a:pt x="3532" y="1031"/>
                  <a:pt x="3532" y="1031"/>
                </a:cubicBezTo>
                <a:cubicBezTo>
                  <a:pt x="2501" y="0"/>
                  <a:pt x="2501" y="0"/>
                  <a:pt x="2501" y="0"/>
                </a:cubicBezTo>
                <a:cubicBezTo>
                  <a:pt x="844" y="1656"/>
                  <a:pt x="0" y="3813"/>
                  <a:pt x="0" y="600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243785" tIns="121892" rIns="243785" bIns="121892" anchor="ctr"/>
          <a:lstStyle/>
          <a:p>
            <a:endParaRPr lang="en-US" dirty="0"/>
          </a:p>
        </p:txBody>
      </p:sp>
      <p:sp>
        <p:nvSpPr>
          <p:cNvPr id="47" name="Freeform 46"/>
          <p:cNvSpPr>
            <a:spLocks noChangeArrowheads="1"/>
          </p:cNvSpPr>
          <p:nvPr/>
        </p:nvSpPr>
        <p:spPr bwMode="auto">
          <a:xfrm>
            <a:off x="8190228" y="7724363"/>
            <a:ext cx="2743911" cy="3142370"/>
          </a:xfrm>
          <a:custGeom>
            <a:avLst/>
            <a:gdLst>
              <a:gd name="T0" fmla="*/ 2501 w 5814"/>
              <a:gd name="T1" fmla="*/ 6655 h 6656"/>
              <a:gd name="T2" fmla="*/ 2501 w 5814"/>
              <a:gd name="T3" fmla="*/ 6655 h 6656"/>
              <a:gd name="T4" fmla="*/ 5813 w 5814"/>
              <a:gd name="T5" fmla="*/ 3342 h 6656"/>
              <a:gd name="T6" fmla="*/ 4719 w 5814"/>
              <a:gd name="T7" fmla="*/ 687 h 6656"/>
              <a:gd name="T8" fmla="*/ 2907 w 5814"/>
              <a:gd name="T9" fmla="*/ 687 h 6656"/>
              <a:gd name="T10" fmla="*/ 2157 w 5814"/>
              <a:gd name="T11" fmla="*/ 0 h 6656"/>
              <a:gd name="T12" fmla="*/ 1469 w 5814"/>
              <a:gd name="T13" fmla="*/ 687 h 6656"/>
              <a:gd name="T14" fmla="*/ 0 w 5814"/>
              <a:gd name="T15" fmla="*/ 687 h 6656"/>
              <a:gd name="T16" fmla="*/ 2501 w 5814"/>
              <a:gd name="T17" fmla="*/ 6655 h 6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14" h="6656">
                <a:moveTo>
                  <a:pt x="2501" y="6655"/>
                </a:moveTo>
                <a:lnTo>
                  <a:pt x="2501" y="6655"/>
                </a:lnTo>
                <a:cubicBezTo>
                  <a:pt x="5813" y="3342"/>
                  <a:pt x="5813" y="3342"/>
                  <a:pt x="5813" y="3342"/>
                </a:cubicBezTo>
                <a:cubicBezTo>
                  <a:pt x="5126" y="2655"/>
                  <a:pt x="4719" y="1717"/>
                  <a:pt x="4719" y="687"/>
                </a:cubicBezTo>
                <a:cubicBezTo>
                  <a:pt x="2907" y="687"/>
                  <a:pt x="2907" y="687"/>
                  <a:pt x="2907" y="687"/>
                </a:cubicBezTo>
                <a:cubicBezTo>
                  <a:pt x="2157" y="0"/>
                  <a:pt x="2157" y="0"/>
                  <a:pt x="2157" y="0"/>
                </a:cubicBezTo>
                <a:cubicBezTo>
                  <a:pt x="1469" y="687"/>
                  <a:pt x="1469" y="687"/>
                  <a:pt x="1469" y="687"/>
                </a:cubicBezTo>
                <a:cubicBezTo>
                  <a:pt x="0" y="687"/>
                  <a:pt x="0" y="687"/>
                  <a:pt x="0" y="687"/>
                </a:cubicBezTo>
                <a:cubicBezTo>
                  <a:pt x="0" y="2999"/>
                  <a:pt x="969" y="5123"/>
                  <a:pt x="2501" y="6655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243785" tIns="121892" rIns="243785" bIns="121892" anchor="ctr"/>
          <a:lstStyle/>
          <a:p>
            <a:endParaRPr lang="en-US" dirty="0"/>
          </a:p>
        </p:txBody>
      </p:sp>
      <p:sp>
        <p:nvSpPr>
          <p:cNvPr id="48" name="Freeform 47"/>
          <p:cNvSpPr>
            <a:spLocks noChangeArrowheads="1"/>
          </p:cNvSpPr>
          <p:nvPr/>
        </p:nvSpPr>
        <p:spPr bwMode="auto">
          <a:xfrm>
            <a:off x="9370652" y="9302837"/>
            <a:ext cx="2818860" cy="2744626"/>
          </a:xfrm>
          <a:custGeom>
            <a:avLst/>
            <a:gdLst>
              <a:gd name="T0" fmla="*/ 5968 w 5969"/>
              <a:gd name="T1" fmla="*/ 5813 h 5814"/>
              <a:gd name="T2" fmla="*/ 5968 w 5969"/>
              <a:gd name="T3" fmla="*/ 5813 h 5814"/>
              <a:gd name="T4" fmla="*/ 5968 w 5969"/>
              <a:gd name="T5" fmla="*/ 1094 h 5814"/>
              <a:gd name="T6" fmla="*/ 3312 w 5969"/>
              <a:gd name="T7" fmla="*/ 0 h 5814"/>
              <a:gd name="T8" fmla="*/ 2031 w 5969"/>
              <a:gd name="T9" fmla="*/ 1250 h 5814"/>
              <a:gd name="T10" fmla="*/ 1031 w 5969"/>
              <a:gd name="T11" fmla="*/ 1313 h 5814"/>
              <a:gd name="T12" fmla="*/ 1031 w 5969"/>
              <a:gd name="T13" fmla="*/ 2282 h 5814"/>
              <a:gd name="T14" fmla="*/ 0 w 5969"/>
              <a:gd name="T15" fmla="*/ 3313 h 5814"/>
              <a:gd name="T16" fmla="*/ 5968 w 5969"/>
              <a:gd name="T17" fmla="*/ 5813 h 5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69" h="5814">
                <a:moveTo>
                  <a:pt x="5968" y="5813"/>
                </a:moveTo>
                <a:lnTo>
                  <a:pt x="5968" y="5813"/>
                </a:lnTo>
                <a:cubicBezTo>
                  <a:pt x="5968" y="1094"/>
                  <a:pt x="5968" y="1094"/>
                  <a:pt x="5968" y="1094"/>
                </a:cubicBezTo>
                <a:cubicBezTo>
                  <a:pt x="5000" y="1094"/>
                  <a:pt x="4062" y="719"/>
                  <a:pt x="3312" y="0"/>
                </a:cubicBezTo>
                <a:cubicBezTo>
                  <a:pt x="2031" y="1250"/>
                  <a:pt x="2031" y="1250"/>
                  <a:pt x="2031" y="1250"/>
                </a:cubicBezTo>
                <a:cubicBezTo>
                  <a:pt x="1031" y="1313"/>
                  <a:pt x="1031" y="1313"/>
                  <a:pt x="1031" y="1313"/>
                </a:cubicBezTo>
                <a:cubicBezTo>
                  <a:pt x="1031" y="2282"/>
                  <a:pt x="1031" y="2282"/>
                  <a:pt x="1031" y="2282"/>
                </a:cubicBezTo>
                <a:cubicBezTo>
                  <a:pt x="0" y="3313"/>
                  <a:pt x="0" y="3313"/>
                  <a:pt x="0" y="3313"/>
                </a:cubicBezTo>
                <a:cubicBezTo>
                  <a:pt x="1625" y="4969"/>
                  <a:pt x="3812" y="5813"/>
                  <a:pt x="5968" y="581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243785" tIns="121892" rIns="243785" bIns="121892" anchor="ctr"/>
          <a:lstStyle/>
          <a:p>
            <a:endParaRPr lang="en-US" dirty="0"/>
          </a:p>
        </p:txBody>
      </p:sp>
      <p:sp>
        <p:nvSpPr>
          <p:cNvPr id="49" name="Freeform 48"/>
          <p:cNvSpPr>
            <a:spLocks noChangeArrowheads="1"/>
          </p:cNvSpPr>
          <p:nvPr/>
        </p:nvSpPr>
        <p:spPr bwMode="auto">
          <a:xfrm>
            <a:off x="11861955" y="9302837"/>
            <a:ext cx="3156126" cy="2744626"/>
          </a:xfrm>
          <a:custGeom>
            <a:avLst/>
            <a:gdLst>
              <a:gd name="T0" fmla="*/ 6686 w 6687"/>
              <a:gd name="T1" fmla="*/ 3313 h 5814"/>
              <a:gd name="T2" fmla="*/ 6686 w 6687"/>
              <a:gd name="T3" fmla="*/ 3313 h 5814"/>
              <a:gd name="T4" fmla="*/ 3343 w 6687"/>
              <a:gd name="T5" fmla="*/ 0 h 5814"/>
              <a:gd name="T6" fmla="*/ 687 w 6687"/>
              <a:gd name="T7" fmla="*/ 1094 h 5814"/>
              <a:gd name="T8" fmla="*/ 687 w 6687"/>
              <a:gd name="T9" fmla="*/ 2907 h 5814"/>
              <a:gd name="T10" fmla="*/ 0 w 6687"/>
              <a:gd name="T11" fmla="*/ 3625 h 5814"/>
              <a:gd name="T12" fmla="*/ 687 w 6687"/>
              <a:gd name="T13" fmla="*/ 4344 h 5814"/>
              <a:gd name="T14" fmla="*/ 687 w 6687"/>
              <a:gd name="T15" fmla="*/ 5813 h 5814"/>
              <a:gd name="T16" fmla="*/ 6686 w 6687"/>
              <a:gd name="T17" fmla="*/ 3313 h 5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87" h="5814">
                <a:moveTo>
                  <a:pt x="6686" y="3313"/>
                </a:moveTo>
                <a:lnTo>
                  <a:pt x="6686" y="3313"/>
                </a:lnTo>
                <a:cubicBezTo>
                  <a:pt x="3343" y="0"/>
                  <a:pt x="3343" y="0"/>
                  <a:pt x="3343" y="0"/>
                </a:cubicBezTo>
                <a:cubicBezTo>
                  <a:pt x="2655" y="657"/>
                  <a:pt x="1718" y="1094"/>
                  <a:pt x="687" y="1094"/>
                </a:cubicBezTo>
                <a:cubicBezTo>
                  <a:pt x="687" y="2907"/>
                  <a:pt x="687" y="2907"/>
                  <a:pt x="687" y="2907"/>
                </a:cubicBezTo>
                <a:cubicBezTo>
                  <a:pt x="0" y="3625"/>
                  <a:pt x="0" y="3625"/>
                  <a:pt x="0" y="3625"/>
                </a:cubicBezTo>
                <a:cubicBezTo>
                  <a:pt x="687" y="4344"/>
                  <a:pt x="687" y="4344"/>
                  <a:pt x="687" y="4344"/>
                </a:cubicBezTo>
                <a:cubicBezTo>
                  <a:pt x="687" y="5813"/>
                  <a:pt x="687" y="5813"/>
                  <a:pt x="687" y="5813"/>
                </a:cubicBezTo>
                <a:cubicBezTo>
                  <a:pt x="3030" y="5813"/>
                  <a:pt x="5155" y="4844"/>
                  <a:pt x="6686" y="3313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243785" tIns="121892" rIns="243785" bIns="121892" anchor="ctr"/>
          <a:lstStyle/>
          <a:p>
            <a:endParaRPr lang="en-US" dirty="0"/>
          </a:p>
        </p:txBody>
      </p:sp>
      <p:sp>
        <p:nvSpPr>
          <p:cNvPr id="50" name="Freeform 49"/>
          <p:cNvSpPr>
            <a:spLocks noChangeArrowheads="1"/>
          </p:cNvSpPr>
          <p:nvPr/>
        </p:nvSpPr>
        <p:spPr bwMode="auto">
          <a:xfrm>
            <a:off x="13440018" y="8052817"/>
            <a:ext cx="2743911" cy="2819594"/>
          </a:xfrm>
          <a:custGeom>
            <a:avLst/>
            <a:gdLst>
              <a:gd name="T0" fmla="*/ 2312 w 5813"/>
              <a:gd name="T1" fmla="*/ 4937 h 5969"/>
              <a:gd name="T2" fmla="*/ 2312 w 5813"/>
              <a:gd name="T3" fmla="*/ 4937 h 5969"/>
              <a:gd name="T4" fmla="*/ 3343 w 5813"/>
              <a:gd name="T5" fmla="*/ 5968 h 5969"/>
              <a:gd name="T6" fmla="*/ 3343 w 5813"/>
              <a:gd name="T7" fmla="*/ 5968 h 5969"/>
              <a:gd name="T8" fmla="*/ 5812 w 5813"/>
              <a:gd name="T9" fmla="*/ 0 h 5969"/>
              <a:gd name="T10" fmla="*/ 1093 w 5813"/>
              <a:gd name="T11" fmla="*/ 0 h 5969"/>
              <a:gd name="T12" fmla="*/ 0 w 5813"/>
              <a:gd name="T13" fmla="*/ 2655 h 5969"/>
              <a:gd name="T14" fmla="*/ 0 w 5813"/>
              <a:gd name="T15" fmla="*/ 2655 h 5969"/>
              <a:gd name="T16" fmla="*/ 1281 w 5813"/>
              <a:gd name="T17" fmla="*/ 3905 h 5969"/>
              <a:gd name="T18" fmla="*/ 1281 w 5813"/>
              <a:gd name="T19" fmla="*/ 4905 h 5969"/>
              <a:gd name="T20" fmla="*/ 2312 w 5813"/>
              <a:gd name="T21" fmla="*/ 4937 h 5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13" h="5969">
                <a:moveTo>
                  <a:pt x="2312" y="4937"/>
                </a:moveTo>
                <a:lnTo>
                  <a:pt x="2312" y="4937"/>
                </a:lnTo>
                <a:cubicBezTo>
                  <a:pt x="3343" y="5968"/>
                  <a:pt x="3343" y="5968"/>
                  <a:pt x="3343" y="5968"/>
                </a:cubicBezTo>
                <a:lnTo>
                  <a:pt x="3343" y="5968"/>
                </a:lnTo>
                <a:cubicBezTo>
                  <a:pt x="5000" y="4312"/>
                  <a:pt x="5812" y="2155"/>
                  <a:pt x="5812" y="0"/>
                </a:cubicBezTo>
                <a:cubicBezTo>
                  <a:pt x="1093" y="0"/>
                  <a:pt x="1093" y="0"/>
                  <a:pt x="1093" y="0"/>
                </a:cubicBezTo>
                <a:cubicBezTo>
                  <a:pt x="1093" y="937"/>
                  <a:pt x="750" y="1905"/>
                  <a:pt x="0" y="2655"/>
                </a:cubicBezTo>
                <a:lnTo>
                  <a:pt x="0" y="2655"/>
                </a:lnTo>
                <a:cubicBezTo>
                  <a:pt x="1281" y="3905"/>
                  <a:pt x="1281" y="3905"/>
                  <a:pt x="1281" y="3905"/>
                </a:cubicBezTo>
                <a:cubicBezTo>
                  <a:pt x="1281" y="4905"/>
                  <a:pt x="1281" y="4905"/>
                  <a:pt x="1281" y="4905"/>
                </a:cubicBezTo>
                <a:lnTo>
                  <a:pt x="2312" y="493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243785" tIns="121892" rIns="243785" bIns="121892" anchor="ctr"/>
          <a:lstStyle/>
          <a:p>
            <a:endParaRPr lang="en-US" dirty="0"/>
          </a:p>
        </p:txBody>
      </p:sp>
      <p:sp>
        <p:nvSpPr>
          <p:cNvPr id="51" name="Freeform 50"/>
          <p:cNvSpPr>
            <a:spLocks noChangeArrowheads="1"/>
          </p:cNvSpPr>
          <p:nvPr/>
        </p:nvSpPr>
        <p:spPr bwMode="auto">
          <a:xfrm>
            <a:off x="13441734" y="5215051"/>
            <a:ext cx="2743911" cy="3156944"/>
          </a:xfrm>
          <a:custGeom>
            <a:avLst/>
            <a:gdLst>
              <a:gd name="T0" fmla="*/ 4343 w 5813"/>
              <a:gd name="T1" fmla="*/ 6000 h 6687"/>
              <a:gd name="T2" fmla="*/ 4343 w 5813"/>
              <a:gd name="T3" fmla="*/ 6000 h 6687"/>
              <a:gd name="T4" fmla="*/ 5812 w 5813"/>
              <a:gd name="T5" fmla="*/ 6000 h 6687"/>
              <a:gd name="T6" fmla="*/ 5812 w 5813"/>
              <a:gd name="T7" fmla="*/ 6000 h 6687"/>
              <a:gd name="T8" fmla="*/ 3343 w 5813"/>
              <a:gd name="T9" fmla="*/ 0 h 6687"/>
              <a:gd name="T10" fmla="*/ 0 w 5813"/>
              <a:gd name="T11" fmla="*/ 3344 h 6687"/>
              <a:gd name="T12" fmla="*/ 1093 w 5813"/>
              <a:gd name="T13" fmla="*/ 6000 h 6687"/>
              <a:gd name="T14" fmla="*/ 1093 w 5813"/>
              <a:gd name="T15" fmla="*/ 6000 h 6687"/>
              <a:gd name="T16" fmla="*/ 2906 w 5813"/>
              <a:gd name="T17" fmla="*/ 6000 h 6687"/>
              <a:gd name="T18" fmla="*/ 3625 w 5813"/>
              <a:gd name="T19" fmla="*/ 6686 h 6687"/>
              <a:gd name="T20" fmla="*/ 4343 w 5813"/>
              <a:gd name="T21" fmla="*/ 6000 h 6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13" h="6687">
                <a:moveTo>
                  <a:pt x="4343" y="6000"/>
                </a:moveTo>
                <a:lnTo>
                  <a:pt x="4343" y="6000"/>
                </a:lnTo>
                <a:cubicBezTo>
                  <a:pt x="5812" y="6000"/>
                  <a:pt x="5812" y="6000"/>
                  <a:pt x="5812" y="6000"/>
                </a:cubicBezTo>
                <a:lnTo>
                  <a:pt x="5812" y="6000"/>
                </a:lnTo>
                <a:cubicBezTo>
                  <a:pt x="5812" y="3656"/>
                  <a:pt x="4875" y="1531"/>
                  <a:pt x="3343" y="0"/>
                </a:cubicBezTo>
                <a:cubicBezTo>
                  <a:pt x="0" y="3344"/>
                  <a:pt x="0" y="3344"/>
                  <a:pt x="0" y="3344"/>
                </a:cubicBezTo>
                <a:cubicBezTo>
                  <a:pt x="687" y="4000"/>
                  <a:pt x="1093" y="4938"/>
                  <a:pt x="1093" y="6000"/>
                </a:cubicBezTo>
                <a:lnTo>
                  <a:pt x="1093" y="6000"/>
                </a:lnTo>
                <a:cubicBezTo>
                  <a:pt x="2906" y="6000"/>
                  <a:pt x="2906" y="6000"/>
                  <a:pt x="2906" y="6000"/>
                </a:cubicBezTo>
                <a:cubicBezTo>
                  <a:pt x="3625" y="6686"/>
                  <a:pt x="3625" y="6686"/>
                  <a:pt x="3625" y="6686"/>
                </a:cubicBezTo>
                <a:lnTo>
                  <a:pt x="4343" y="600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243785" tIns="121892" rIns="243785" bIns="121892" anchor="ctr"/>
          <a:lstStyle/>
          <a:p>
            <a:endParaRPr lang="en-US" dirty="0"/>
          </a:p>
        </p:txBody>
      </p:sp>
      <p:sp>
        <p:nvSpPr>
          <p:cNvPr id="52" name="Freeform 51"/>
          <p:cNvSpPr>
            <a:spLocks noChangeArrowheads="1"/>
          </p:cNvSpPr>
          <p:nvPr/>
        </p:nvSpPr>
        <p:spPr bwMode="auto">
          <a:xfrm>
            <a:off x="14046544" y="5702336"/>
            <a:ext cx="487159" cy="472708"/>
          </a:xfrm>
          <a:custGeom>
            <a:avLst/>
            <a:gdLst>
              <a:gd name="T0" fmla="*/ 1031 w 1032"/>
              <a:gd name="T1" fmla="*/ 0 h 1001"/>
              <a:gd name="T2" fmla="*/ 968 w 1032"/>
              <a:gd name="T3" fmla="*/ 1000 h 1001"/>
              <a:gd name="T4" fmla="*/ 0 w 1032"/>
              <a:gd name="T5" fmla="*/ 1000 h 1001"/>
              <a:gd name="T6" fmla="*/ 1031 w 1032"/>
              <a:gd name="T7" fmla="*/ 0 h 1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32" h="1001">
                <a:moveTo>
                  <a:pt x="1031" y="0"/>
                </a:moveTo>
                <a:lnTo>
                  <a:pt x="968" y="1000"/>
                </a:lnTo>
                <a:lnTo>
                  <a:pt x="0" y="1000"/>
                </a:lnTo>
                <a:lnTo>
                  <a:pt x="1031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243785" tIns="121892" rIns="243785" bIns="121892" anchor="ctr"/>
          <a:lstStyle/>
          <a:p>
            <a:endParaRPr lang="en-US" dirty="0"/>
          </a:p>
        </p:txBody>
      </p:sp>
      <p:grpSp>
        <p:nvGrpSpPr>
          <p:cNvPr id="6" name="Group 90"/>
          <p:cNvGrpSpPr/>
          <p:nvPr/>
        </p:nvGrpSpPr>
        <p:grpSpPr>
          <a:xfrm>
            <a:off x="6008975" y="483017"/>
            <a:ext cx="12359700" cy="1446532"/>
            <a:chOff x="5988388" y="483017"/>
            <a:chExt cx="12359700" cy="1446532"/>
          </a:xfrm>
        </p:grpSpPr>
        <p:sp>
          <p:nvSpPr>
            <p:cNvPr id="92" name="TextBox 91"/>
            <p:cNvSpPr txBox="1"/>
            <p:nvPr/>
          </p:nvSpPr>
          <p:spPr>
            <a:xfrm>
              <a:off x="5988388" y="483017"/>
              <a:ext cx="12359700" cy="144653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88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Code Testing</a:t>
              </a:r>
              <a:endParaRPr lang="id-ID" sz="8800" b="1" dirty="0" smtClean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1312248" y="1827949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pic>
        <p:nvPicPr>
          <p:cNvPr id="35" name="Picture 34" descr="KQ 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5971" y="263042"/>
            <a:ext cx="1476581" cy="1371792"/>
          </a:xfrm>
          <a:prstGeom prst="rect">
            <a:avLst/>
          </a:prstGeom>
        </p:spPr>
      </p:pic>
      <p:sp>
        <p:nvSpPr>
          <p:cNvPr id="37" name="Freeform 213"/>
          <p:cNvSpPr>
            <a:spLocks noChangeArrowheads="1"/>
          </p:cNvSpPr>
          <p:nvPr/>
        </p:nvSpPr>
        <p:spPr bwMode="auto">
          <a:xfrm>
            <a:off x="5974561" y="3113941"/>
            <a:ext cx="814524" cy="944044"/>
          </a:xfrm>
          <a:custGeom>
            <a:avLst/>
            <a:gdLst>
              <a:gd name="T0" fmla="*/ 589 w 634"/>
              <a:gd name="T1" fmla="*/ 236 h 619"/>
              <a:gd name="T2" fmla="*/ 589 w 634"/>
              <a:gd name="T3" fmla="*/ 236 h 619"/>
              <a:gd name="T4" fmla="*/ 589 w 634"/>
              <a:gd name="T5" fmla="*/ 545 h 619"/>
              <a:gd name="T6" fmla="*/ 545 w 634"/>
              <a:gd name="T7" fmla="*/ 589 h 619"/>
              <a:gd name="T8" fmla="*/ 89 w 634"/>
              <a:gd name="T9" fmla="*/ 589 h 619"/>
              <a:gd name="T10" fmla="*/ 45 w 634"/>
              <a:gd name="T11" fmla="*/ 545 h 619"/>
              <a:gd name="T12" fmla="*/ 45 w 634"/>
              <a:gd name="T13" fmla="*/ 74 h 619"/>
              <a:gd name="T14" fmla="*/ 89 w 634"/>
              <a:gd name="T15" fmla="*/ 29 h 619"/>
              <a:gd name="T16" fmla="*/ 398 w 634"/>
              <a:gd name="T17" fmla="*/ 29 h 619"/>
              <a:gd name="T18" fmla="*/ 398 w 634"/>
              <a:gd name="T19" fmla="*/ 0 h 619"/>
              <a:gd name="T20" fmla="*/ 89 w 634"/>
              <a:gd name="T21" fmla="*/ 0 h 619"/>
              <a:gd name="T22" fmla="*/ 0 w 634"/>
              <a:gd name="T23" fmla="*/ 74 h 619"/>
              <a:gd name="T24" fmla="*/ 0 w 634"/>
              <a:gd name="T25" fmla="*/ 545 h 619"/>
              <a:gd name="T26" fmla="*/ 89 w 634"/>
              <a:gd name="T27" fmla="*/ 618 h 619"/>
              <a:gd name="T28" fmla="*/ 545 w 634"/>
              <a:gd name="T29" fmla="*/ 618 h 619"/>
              <a:gd name="T30" fmla="*/ 633 w 634"/>
              <a:gd name="T31" fmla="*/ 545 h 619"/>
              <a:gd name="T32" fmla="*/ 633 w 634"/>
              <a:gd name="T33" fmla="*/ 236 h 619"/>
              <a:gd name="T34" fmla="*/ 589 w 634"/>
              <a:gd name="T35" fmla="*/ 236 h 619"/>
              <a:gd name="T36" fmla="*/ 162 w 634"/>
              <a:gd name="T37" fmla="*/ 354 h 619"/>
              <a:gd name="T38" fmla="*/ 162 w 634"/>
              <a:gd name="T39" fmla="*/ 354 h 619"/>
              <a:gd name="T40" fmla="*/ 74 w 634"/>
              <a:gd name="T41" fmla="*/ 516 h 619"/>
              <a:gd name="T42" fmla="*/ 103 w 634"/>
              <a:gd name="T43" fmla="*/ 545 h 619"/>
              <a:gd name="T44" fmla="*/ 280 w 634"/>
              <a:gd name="T45" fmla="*/ 457 h 619"/>
              <a:gd name="T46" fmla="*/ 295 w 634"/>
              <a:gd name="T47" fmla="*/ 457 h 619"/>
              <a:gd name="T48" fmla="*/ 604 w 634"/>
              <a:gd name="T49" fmla="*/ 147 h 619"/>
              <a:gd name="T50" fmla="*/ 604 w 634"/>
              <a:gd name="T51" fmla="*/ 88 h 619"/>
              <a:gd name="T52" fmla="*/ 530 w 634"/>
              <a:gd name="T53" fmla="*/ 29 h 619"/>
              <a:gd name="T54" fmla="*/ 471 w 634"/>
              <a:gd name="T55" fmla="*/ 29 h 619"/>
              <a:gd name="T56" fmla="*/ 177 w 634"/>
              <a:gd name="T57" fmla="*/ 324 h 619"/>
              <a:gd name="T58" fmla="*/ 162 w 634"/>
              <a:gd name="T59" fmla="*/ 354 h 619"/>
              <a:gd name="T60" fmla="*/ 486 w 634"/>
              <a:gd name="T61" fmla="*/ 74 h 619"/>
              <a:gd name="T62" fmla="*/ 486 w 634"/>
              <a:gd name="T63" fmla="*/ 74 h 619"/>
              <a:gd name="T64" fmla="*/ 516 w 634"/>
              <a:gd name="T65" fmla="*/ 74 h 619"/>
              <a:gd name="T66" fmla="*/ 560 w 634"/>
              <a:gd name="T67" fmla="*/ 103 h 619"/>
              <a:gd name="T68" fmla="*/ 560 w 634"/>
              <a:gd name="T69" fmla="*/ 133 h 619"/>
              <a:gd name="T70" fmla="*/ 516 w 634"/>
              <a:gd name="T71" fmla="*/ 177 h 619"/>
              <a:gd name="T72" fmla="*/ 457 w 634"/>
              <a:gd name="T73" fmla="*/ 103 h 619"/>
              <a:gd name="T74" fmla="*/ 486 w 634"/>
              <a:gd name="T75" fmla="*/ 74 h 619"/>
              <a:gd name="T76" fmla="*/ 428 w 634"/>
              <a:gd name="T77" fmla="*/ 133 h 619"/>
              <a:gd name="T78" fmla="*/ 428 w 634"/>
              <a:gd name="T79" fmla="*/ 133 h 619"/>
              <a:gd name="T80" fmla="*/ 486 w 634"/>
              <a:gd name="T81" fmla="*/ 206 h 619"/>
              <a:gd name="T82" fmla="*/ 266 w 634"/>
              <a:gd name="T83" fmla="*/ 427 h 619"/>
              <a:gd name="T84" fmla="*/ 207 w 634"/>
              <a:gd name="T85" fmla="*/ 354 h 619"/>
              <a:gd name="T86" fmla="*/ 428 w 634"/>
              <a:gd name="T87" fmla="*/ 133 h 619"/>
              <a:gd name="T88" fmla="*/ 236 w 634"/>
              <a:gd name="T89" fmla="*/ 442 h 619"/>
              <a:gd name="T90" fmla="*/ 236 w 634"/>
              <a:gd name="T91" fmla="*/ 442 h 619"/>
              <a:gd name="T92" fmla="*/ 133 w 634"/>
              <a:gd name="T93" fmla="*/ 516 h 619"/>
              <a:gd name="T94" fmla="*/ 118 w 634"/>
              <a:gd name="T95" fmla="*/ 501 h 619"/>
              <a:gd name="T96" fmla="*/ 177 w 634"/>
              <a:gd name="T97" fmla="*/ 398 h 619"/>
              <a:gd name="T98" fmla="*/ 236 w 634"/>
              <a:gd name="T99" fmla="*/ 442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34" h="619">
                <a:moveTo>
                  <a:pt x="589" y="236"/>
                </a:moveTo>
                <a:lnTo>
                  <a:pt x="589" y="236"/>
                </a:lnTo>
                <a:cubicBezTo>
                  <a:pt x="589" y="545"/>
                  <a:pt x="589" y="545"/>
                  <a:pt x="589" y="545"/>
                </a:cubicBezTo>
                <a:cubicBezTo>
                  <a:pt x="589" y="559"/>
                  <a:pt x="575" y="589"/>
                  <a:pt x="545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59"/>
                  <a:pt x="45" y="545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59"/>
                  <a:pt x="59" y="29"/>
                  <a:pt x="89" y="29"/>
                </a:cubicBezTo>
                <a:cubicBezTo>
                  <a:pt x="398" y="29"/>
                  <a:pt x="398" y="29"/>
                  <a:pt x="398" y="29"/>
                </a:cubicBezTo>
                <a:cubicBezTo>
                  <a:pt x="398" y="0"/>
                  <a:pt x="398" y="0"/>
                  <a:pt x="39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545" y="618"/>
                  <a:pt x="545" y="618"/>
                  <a:pt x="545" y="618"/>
                </a:cubicBezTo>
                <a:cubicBezTo>
                  <a:pt x="589" y="618"/>
                  <a:pt x="633" y="589"/>
                  <a:pt x="633" y="545"/>
                </a:cubicBezTo>
                <a:cubicBezTo>
                  <a:pt x="633" y="236"/>
                  <a:pt x="633" y="236"/>
                  <a:pt x="633" y="236"/>
                </a:cubicBezTo>
                <a:lnTo>
                  <a:pt x="589" y="236"/>
                </a:lnTo>
                <a:close/>
                <a:moveTo>
                  <a:pt x="162" y="354"/>
                </a:moveTo>
                <a:lnTo>
                  <a:pt x="162" y="354"/>
                </a:lnTo>
                <a:cubicBezTo>
                  <a:pt x="74" y="516"/>
                  <a:pt x="74" y="516"/>
                  <a:pt x="74" y="516"/>
                </a:cubicBezTo>
                <a:cubicBezTo>
                  <a:pt x="74" y="545"/>
                  <a:pt x="89" y="559"/>
                  <a:pt x="103" y="545"/>
                </a:cubicBezTo>
                <a:cubicBezTo>
                  <a:pt x="280" y="457"/>
                  <a:pt x="280" y="457"/>
                  <a:pt x="280" y="457"/>
                </a:cubicBezTo>
                <a:lnTo>
                  <a:pt x="295" y="457"/>
                </a:lnTo>
                <a:cubicBezTo>
                  <a:pt x="604" y="147"/>
                  <a:pt x="604" y="147"/>
                  <a:pt x="604" y="147"/>
                </a:cubicBezTo>
                <a:cubicBezTo>
                  <a:pt x="619" y="133"/>
                  <a:pt x="619" y="103"/>
                  <a:pt x="604" y="88"/>
                </a:cubicBezTo>
                <a:cubicBezTo>
                  <a:pt x="530" y="29"/>
                  <a:pt x="530" y="29"/>
                  <a:pt x="530" y="29"/>
                </a:cubicBezTo>
                <a:cubicBezTo>
                  <a:pt x="516" y="15"/>
                  <a:pt x="486" y="15"/>
                  <a:pt x="471" y="29"/>
                </a:cubicBezTo>
                <a:cubicBezTo>
                  <a:pt x="177" y="324"/>
                  <a:pt x="177" y="324"/>
                  <a:pt x="177" y="324"/>
                </a:cubicBezTo>
                <a:cubicBezTo>
                  <a:pt x="162" y="339"/>
                  <a:pt x="162" y="339"/>
                  <a:pt x="162" y="354"/>
                </a:cubicBezTo>
                <a:close/>
                <a:moveTo>
                  <a:pt x="486" y="74"/>
                </a:moveTo>
                <a:lnTo>
                  <a:pt x="486" y="74"/>
                </a:lnTo>
                <a:cubicBezTo>
                  <a:pt x="501" y="59"/>
                  <a:pt x="516" y="59"/>
                  <a:pt x="516" y="74"/>
                </a:cubicBezTo>
                <a:cubicBezTo>
                  <a:pt x="560" y="103"/>
                  <a:pt x="560" y="103"/>
                  <a:pt x="560" y="103"/>
                </a:cubicBezTo>
                <a:cubicBezTo>
                  <a:pt x="575" y="118"/>
                  <a:pt x="575" y="133"/>
                  <a:pt x="560" y="133"/>
                </a:cubicBezTo>
                <a:cubicBezTo>
                  <a:pt x="516" y="177"/>
                  <a:pt x="516" y="177"/>
                  <a:pt x="516" y="177"/>
                </a:cubicBezTo>
                <a:cubicBezTo>
                  <a:pt x="457" y="103"/>
                  <a:pt x="457" y="103"/>
                  <a:pt x="457" y="103"/>
                </a:cubicBezTo>
                <a:lnTo>
                  <a:pt x="486" y="74"/>
                </a:lnTo>
                <a:close/>
                <a:moveTo>
                  <a:pt x="428" y="133"/>
                </a:moveTo>
                <a:lnTo>
                  <a:pt x="428" y="133"/>
                </a:lnTo>
                <a:cubicBezTo>
                  <a:pt x="486" y="206"/>
                  <a:pt x="486" y="206"/>
                  <a:pt x="486" y="206"/>
                </a:cubicBezTo>
                <a:cubicBezTo>
                  <a:pt x="266" y="427"/>
                  <a:pt x="266" y="427"/>
                  <a:pt x="266" y="427"/>
                </a:cubicBezTo>
                <a:cubicBezTo>
                  <a:pt x="251" y="398"/>
                  <a:pt x="207" y="368"/>
                  <a:pt x="207" y="354"/>
                </a:cubicBezTo>
                <a:lnTo>
                  <a:pt x="428" y="133"/>
                </a:lnTo>
                <a:close/>
                <a:moveTo>
                  <a:pt x="236" y="442"/>
                </a:moveTo>
                <a:lnTo>
                  <a:pt x="236" y="442"/>
                </a:lnTo>
                <a:cubicBezTo>
                  <a:pt x="133" y="516"/>
                  <a:pt x="133" y="516"/>
                  <a:pt x="133" y="516"/>
                </a:cubicBezTo>
                <a:cubicBezTo>
                  <a:pt x="118" y="516"/>
                  <a:pt x="118" y="501"/>
                  <a:pt x="118" y="501"/>
                </a:cubicBezTo>
                <a:cubicBezTo>
                  <a:pt x="177" y="398"/>
                  <a:pt x="177" y="398"/>
                  <a:pt x="177" y="398"/>
                </a:cubicBezTo>
                <a:lnTo>
                  <a:pt x="236" y="4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91431" tIns="45716" rIns="91431" bIns="45716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9" name="Freeform 53"/>
          <p:cNvSpPr>
            <a:spLocks noEditPoints="1"/>
          </p:cNvSpPr>
          <p:nvPr/>
        </p:nvSpPr>
        <p:spPr bwMode="auto">
          <a:xfrm>
            <a:off x="10656610" y="4941855"/>
            <a:ext cx="776288" cy="906064"/>
          </a:xfrm>
          <a:custGeom>
            <a:avLst/>
            <a:gdLst>
              <a:gd name="T0" fmla="*/ 2147483646 w 107"/>
              <a:gd name="T1" fmla="*/ 0 h 123"/>
              <a:gd name="T2" fmla="*/ 0 w 107"/>
              <a:gd name="T3" fmla="*/ 2147483646 h 123"/>
              <a:gd name="T4" fmla="*/ 0 w 107"/>
              <a:gd name="T5" fmla="*/ 2147483646 h 123"/>
              <a:gd name="T6" fmla="*/ 2147483646 w 107"/>
              <a:gd name="T7" fmla="*/ 2147483646 h 123"/>
              <a:gd name="T8" fmla="*/ 2147483646 w 107"/>
              <a:gd name="T9" fmla="*/ 2147483646 h 123"/>
              <a:gd name="T10" fmla="*/ 2147483646 w 107"/>
              <a:gd name="T11" fmla="*/ 2147483646 h 123"/>
              <a:gd name="T12" fmla="*/ 2147483646 w 107"/>
              <a:gd name="T13" fmla="*/ 0 h 123"/>
              <a:gd name="T14" fmla="*/ 2147483646 w 107"/>
              <a:gd name="T15" fmla="*/ 2147483646 h 123"/>
              <a:gd name="T16" fmla="*/ 2147483646 w 107"/>
              <a:gd name="T17" fmla="*/ 2147483646 h 123"/>
              <a:gd name="T18" fmla="*/ 2147483646 w 107"/>
              <a:gd name="T19" fmla="*/ 2147483646 h 123"/>
              <a:gd name="T20" fmla="*/ 2147483646 w 107"/>
              <a:gd name="T21" fmla="*/ 2147483646 h 123"/>
              <a:gd name="T22" fmla="*/ 2147483646 w 107"/>
              <a:gd name="T23" fmla="*/ 2147483646 h 123"/>
              <a:gd name="T24" fmla="*/ 2147483646 w 107"/>
              <a:gd name="T25" fmla="*/ 2147483646 h 123"/>
              <a:gd name="T26" fmla="*/ 2147483646 w 107"/>
              <a:gd name="T27" fmla="*/ 2147483646 h 123"/>
              <a:gd name="T28" fmla="*/ 2147483646 w 107"/>
              <a:gd name="T29" fmla="*/ 2147483646 h 123"/>
              <a:gd name="T30" fmla="*/ 2147483646 w 107"/>
              <a:gd name="T31" fmla="*/ 2147483646 h 123"/>
              <a:gd name="T32" fmla="*/ 2147483646 w 107"/>
              <a:gd name="T33" fmla="*/ 2147483646 h 123"/>
              <a:gd name="T34" fmla="*/ 2147483646 w 107"/>
              <a:gd name="T35" fmla="*/ 2147483646 h 123"/>
              <a:gd name="T36" fmla="*/ 2147483646 w 107"/>
              <a:gd name="T37" fmla="*/ 2147483646 h 123"/>
              <a:gd name="T38" fmla="*/ 2147483646 w 107"/>
              <a:gd name="T39" fmla="*/ 2147483646 h 123"/>
              <a:gd name="T40" fmla="*/ 2147483646 w 107"/>
              <a:gd name="T41" fmla="*/ 2147483646 h 123"/>
              <a:gd name="T42" fmla="*/ 2147483646 w 107"/>
              <a:gd name="T43" fmla="*/ 2147483646 h 123"/>
              <a:gd name="T44" fmla="*/ 2147483646 w 107"/>
              <a:gd name="T45" fmla="*/ 2147483646 h 123"/>
              <a:gd name="T46" fmla="*/ 2147483646 w 107"/>
              <a:gd name="T47" fmla="*/ 2147483646 h 123"/>
              <a:gd name="T48" fmla="*/ 2147483646 w 107"/>
              <a:gd name="T49" fmla="*/ 2147483646 h 123"/>
              <a:gd name="T50" fmla="*/ 2147483646 w 107"/>
              <a:gd name="T51" fmla="*/ 2147483646 h 123"/>
              <a:gd name="T52" fmla="*/ 2147483646 w 107"/>
              <a:gd name="T53" fmla="*/ 2147483646 h 123"/>
              <a:gd name="T54" fmla="*/ 2147483646 w 107"/>
              <a:gd name="T55" fmla="*/ 2147483646 h 123"/>
              <a:gd name="T56" fmla="*/ 2147483646 w 107"/>
              <a:gd name="T57" fmla="*/ 2147483646 h 123"/>
              <a:gd name="T58" fmla="*/ 2147483646 w 107"/>
              <a:gd name="T59" fmla="*/ 2147483646 h 123"/>
              <a:gd name="T60" fmla="*/ 2147483646 w 107"/>
              <a:gd name="T61" fmla="*/ 2147483646 h 123"/>
              <a:gd name="T62" fmla="*/ 2147483646 w 107"/>
              <a:gd name="T63" fmla="*/ 2147483646 h 123"/>
              <a:gd name="T64" fmla="*/ 2147483646 w 107"/>
              <a:gd name="T65" fmla="*/ 2147483646 h 123"/>
              <a:gd name="T66" fmla="*/ 2147483646 w 107"/>
              <a:gd name="T67" fmla="*/ 2147483646 h 123"/>
              <a:gd name="T68" fmla="*/ 2147483646 w 107"/>
              <a:gd name="T69" fmla="*/ 2147483646 h 123"/>
              <a:gd name="T70" fmla="*/ 2147483646 w 107"/>
              <a:gd name="T71" fmla="*/ 2147483646 h 123"/>
              <a:gd name="T72" fmla="*/ 2147483646 w 107"/>
              <a:gd name="T73" fmla="*/ 2147483646 h 123"/>
              <a:gd name="T74" fmla="*/ 2147483646 w 107"/>
              <a:gd name="T75" fmla="*/ 2147483646 h 123"/>
              <a:gd name="T76" fmla="*/ 2147483646 w 107"/>
              <a:gd name="T77" fmla="*/ 2147483646 h 123"/>
              <a:gd name="T78" fmla="*/ 2147483646 w 107"/>
              <a:gd name="T79" fmla="*/ 2147483646 h 123"/>
              <a:gd name="T80" fmla="*/ 2147483646 w 107"/>
              <a:gd name="T81" fmla="*/ 2147483646 h 1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7" h="123">
                <a:moveTo>
                  <a:pt x="53" y="0"/>
                </a:moveTo>
                <a:cubicBezTo>
                  <a:pt x="27" y="0"/>
                  <a:pt x="0" y="8"/>
                  <a:pt x="0" y="25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15"/>
                  <a:pt x="27" y="123"/>
                  <a:pt x="53" y="123"/>
                </a:cubicBezTo>
                <a:cubicBezTo>
                  <a:pt x="79" y="123"/>
                  <a:pt x="107" y="115"/>
                  <a:pt x="107" y="98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07" y="8"/>
                  <a:pt x="79" y="0"/>
                  <a:pt x="53" y="0"/>
                </a:cubicBezTo>
                <a:close/>
                <a:moveTo>
                  <a:pt x="99" y="98"/>
                </a:moveTo>
                <a:cubicBezTo>
                  <a:pt x="99" y="107"/>
                  <a:pt x="79" y="115"/>
                  <a:pt x="53" y="115"/>
                </a:cubicBezTo>
                <a:cubicBezTo>
                  <a:pt x="28" y="115"/>
                  <a:pt x="7" y="107"/>
                  <a:pt x="7" y="98"/>
                </a:cubicBezTo>
                <a:cubicBezTo>
                  <a:pt x="7" y="83"/>
                  <a:pt x="7" y="83"/>
                  <a:pt x="7" y="83"/>
                </a:cubicBezTo>
                <a:cubicBezTo>
                  <a:pt x="15" y="92"/>
                  <a:pt x="34" y="96"/>
                  <a:pt x="53" y="96"/>
                </a:cubicBezTo>
                <a:cubicBezTo>
                  <a:pt x="72" y="96"/>
                  <a:pt x="91" y="92"/>
                  <a:pt x="99" y="83"/>
                </a:cubicBezTo>
                <a:lnTo>
                  <a:pt x="99" y="98"/>
                </a:lnTo>
                <a:close/>
                <a:moveTo>
                  <a:pt x="99" y="75"/>
                </a:moveTo>
                <a:cubicBezTo>
                  <a:pt x="99" y="75"/>
                  <a:pt x="99" y="75"/>
                  <a:pt x="99" y="75"/>
                </a:cubicBezTo>
                <a:cubicBezTo>
                  <a:pt x="99" y="75"/>
                  <a:pt x="99" y="75"/>
                  <a:pt x="99" y="75"/>
                </a:cubicBezTo>
                <a:cubicBezTo>
                  <a:pt x="99" y="84"/>
                  <a:pt x="79" y="92"/>
                  <a:pt x="53" y="92"/>
                </a:cubicBezTo>
                <a:cubicBezTo>
                  <a:pt x="28" y="92"/>
                  <a:pt x="7" y="84"/>
                  <a:pt x="7" y="75"/>
                </a:cubicBezTo>
                <a:cubicBezTo>
                  <a:pt x="7" y="75"/>
                  <a:pt x="7" y="75"/>
                  <a:pt x="7" y="75"/>
                </a:cubicBezTo>
                <a:cubicBezTo>
                  <a:pt x="7" y="60"/>
                  <a:pt x="7" y="60"/>
                  <a:pt x="7" y="60"/>
                </a:cubicBezTo>
                <a:cubicBezTo>
                  <a:pt x="15" y="69"/>
                  <a:pt x="34" y="73"/>
                  <a:pt x="53" y="73"/>
                </a:cubicBezTo>
                <a:cubicBezTo>
                  <a:pt x="72" y="73"/>
                  <a:pt x="91" y="69"/>
                  <a:pt x="99" y="60"/>
                </a:cubicBezTo>
                <a:lnTo>
                  <a:pt x="99" y="75"/>
                </a:lnTo>
                <a:close/>
                <a:moveTo>
                  <a:pt x="99" y="52"/>
                </a:moveTo>
                <a:cubicBezTo>
                  <a:pt x="99" y="52"/>
                  <a:pt x="99" y="52"/>
                  <a:pt x="99" y="52"/>
                </a:cubicBezTo>
                <a:cubicBezTo>
                  <a:pt x="99" y="52"/>
                  <a:pt x="99" y="52"/>
                  <a:pt x="99" y="52"/>
                </a:cubicBezTo>
                <a:cubicBezTo>
                  <a:pt x="99" y="61"/>
                  <a:pt x="79" y="69"/>
                  <a:pt x="53" y="69"/>
                </a:cubicBezTo>
                <a:cubicBezTo>
                  <a:pt x="28" y="69"/>
                  <a:pt x="7" y="61"/>
                  <a:pt x="7" y="52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39"/>
                  <a:pt x="7" y="39"/>
                  <a:pt x="7" y="39"/>
                </a:cubicBezTo>
                <a:cubicBezTo>
                  <a:pt x="17" y="46"/>
                  <a:pt x="36" y="50"/>
                  <a:pt x="53" y="50"/>
                </a:cubicBezTo>
                <a:cubicBezTo>
                  <a:pt x="71" y="50"/>
                  <a:pt x="89" y="46"/>
                  <a:pt x="99" y="39"/>
                </a:cubicBezTo>
                <a:lnTo>
                  <a:pt x="99" y="52"/>
                </a:lnTo>
                <a:close/>
                <a:moveTo>
                  <a:pt x="53" y="42"/>
                </a:moveTo>
                <a:cubicBezTo>
                  <a:pt x="28" y="42"/>
                  <a:pt x="7" y="34"/>
                  <a:pt x="7" y="25"/>
                </a:cubicBezTo>
                <a:cubicBezTo>
                  <a:pt x="7" y="15"/>
                  <a:pt x="28" y="8"/>
                  <a:pt x="53" y="8"/>
                </a:cubicBezTo>
                <a:cubicBezTo>
                  <a:pt x="79" y="8"/>
                  <a:pt x="99" y="15"/>
                  <a:pt x="99" y="25"/>
                </a:cubicBezTo>
                <a:cubicBezTo>
                  <a:pt x="99" y="34"/>
                  <a:pt x="79" y="42"/>
                  <a:pt x="53" y="42"/>
                </a:cubicBezTo>
                <a:close/>
                <a:moveTo>
                  <a:pt x="53" y="42"/>
                </a:moveTo>
                <a:cubicBezTo>
                  <a:pt x="53" y="42"/>
                  <a:pt x="53" y="42"/>
                  <a:pt x="53" y="42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0" name="Freeform 153"/>
          <p:cNvSpPr>
            <a:spLocks noEditPoints="1"/>
          </p:cNvSpPr>
          <p:nvPr/>
        </p:nvSpPr>
        <p:spPr bwMode="auto">
          <a:xfrm>
            <a:off x="14533704" y="6793523"/>
            <a:ext cx="1081434" cy="788668"/>
          </a:xfrm>
          <a:custGeom>
            <a:avLst/>
            <a:gdLst>
              <a:gd name="T0" fmla="*/ 0 w 118"/>
              <a:gd name="T1" fmla="*/ 2147483646 h 119"/>
              <a:gd name="T2" fmla="*/ 2147483646 w 118"/>
              <a:gd name="T3" fmla="*/ 2147483646 h 119"/>
              <a:gd name="T4" fmla="*/ 2147483646 w 118"/>
              <a:gd name="T5" fmla="*/ 2147483646 h 119"/>
              <a:gd name="T6" fmla="*/ 2147483646 w 118"/>
              <a:gd name="T7" fmla="*/ 2147483646 h 119"/>
              <a:gd name="T8" fmla="*/ 2147483646 w 118"/>
              <a:gd name="T9" fmla="*/ 2147483646 h 119"/>
              <a:gd name="T10" fmla="*/ 2147483646 w 118"/>
              <a:gd name="T11" fmla="*/ 2147483646 h 119"/>
              <a:gd name="T12" fmla="*/ 2147483646 w 118"/>
              <a:gd name="T13" fmla="*/ 2147483646 h 119"/>
              <a:gd name="T14" fmla="*/ 2147483646 w 118"/>
              <a:gd name="T15" fmla="*/ 2147483646 h 119"/>
              <a:gd name="T16" fmla="*/ 2147483646 w 118"/>
              <a:gd name="T17" fmla="*/ 2147483646 h 119"/>
              <a:gd name="T18" fmla="*/ 2147483646 w 118"/>
              <a:gd name="T19" fmla="*/ 2147483646 h 119"/>
              <a:gd name="T20" fmla="*/ 2147483646 w 118"/>
              <a:gd name="T21" fmla="*/ 2147483646 h 119"/>
              <a:gd name="T22" fmla="*/ 2147483646 w 118"/>
              <a:gd name="T23" fmla="*/ 2147483646 h 119"/>
              <a:gd name="T24" fmla="*/ 2147483646 w 118"/>
              <a:gd name="T25" fmla="*/ 2147483646 h 119"/>
              <a:gd name="T26" fmla="*/ 2147483646 w 118"/>
              <a:gd name="T27" fmla="*/ 2147483646 h 119"/>
              <a:gd name="T28" fmla="*/ 2147483646 w 118"/>
              <a:gd name="T29" fmla="*/ 2147483646 h 119"/>
              <a:gd name="T30" fmla="*/ 2147483646 w 118"/>
              <a:gd name="T31" fmla="*/ 2147483646 h 119"/>
              <a:gd name="T32" fmla="*/ 2147483646 w 118"/>
              <a:gd name="T33" fmla="*/ 2147483646 h 119"/>
              <a:gd name="T34" fmla="*/ 2147483646 w 118"/>
              <a:gd name="T35" fmla="*/ 2147483646 h 119"/>
              <a:gd name="T36" fmla="*/ 2147483646 w 118"/>
              <a:gd name="T37" fmla="*/ 2147483646 h 119"/>
              <a:gd name="T38" fmla="*/ 2147483646 w 118"/>
              <a:gd name="T39" fmla="*/ 2147483646 h 119"/>
              <a:gd name="T40" fmla="*/ 2147483646 w 118"/>
              <a:gd name="T41" fmla="*/ 2147483646 h 119"/>
              <a:gd name="T42" fmla="*/ 2147483646 w 118"/>
              <a:gd name="T43" fmla="*/ 2147483646 h 119"/>
              <a:gd name="T44" fmla="*/ 2147483646 w 118"/>
              <a:gd name="T45" fmla="*/ 2147483646 h 119"/>
              <a:gd name="T46" fmla="*/ 2147483646 w 118"/>
              <a:gd name="T47" fmla="*/ 2147483646 h 119"/>
              <a:gd name="T48" fmla="*/ 2147483646 w 118"/>
              <a:gd name="T49" fmla="*/ 2147483646 h 119"/>
              <a:gd name="T50" fmla="*/ 2147483646 w 118"/>
              <a:gd name="T51" fmla="*/ 2147483646 h 119"/>
              <a:gd name="T52" fmla="*/ 2147483646 w 118"/>
              <a:gd name="T53" fmla="*/ 2147483646 h 119"/>
              <a:gd name="T54" fmla="*/ 2147483646 w 118"/>
              <a:gd name="T55" fmla="*/ 2147483646 h 119"/>
              <a:gd name="T56" fmla="*/ 2147483646 w 118"/>
              <a:gd name="T57" fmla="*/ 2147483646 h 119"/>
              <a:gd name="T58" fmla="*/ 2147483646 w 118"/>
              <a:gd name="T59" fmla="*/ 2147483646 h 119"/>
              <a:gd name="T60" fmla="*/ 2147483646 w 118"/>
              <a:gd name="T61" fmla="*/ 2147483646 h 119"/>
              <a:gd name="T62" fmla="*/ 2147483646 w 118"/>
              <a:gd name="T63" fmla="*/ 2147483646 h 119"/>
              <a:gd name="T64" fmla="*/ 2147483646 w 118"/>
              <a:gd name="T65" fmla="*/ 2147483646 h 119"/>
              <a:gd name="T66" fmla="*/ 2147483646 w 118"/>
              <a:gd name="T67" fmla="*/ 2147483646 h 119"/>
              <a:gd name="T68" fmla="*/ 2147483646 w 118"/>
              <a:gd name="T69" fmla="*/ 2147483646 h 119"/>
              <a:gd name="T70" fmla="*/ 2147483646 w 118"/>
              <a:gd name="T71" fmla="*/ 2147483646 h 119"/>
              <a:gd name="T72" fmla="*/ 2147483646 w 118"/>
              <a:gd name="T73" fmla="*/ 2147483646 h 119"/>
              <a:gd name="T74" fmla="*/ 2147483646 w 118"/>
              <a:gd name="T75" fmla="*/ 2147483646 h 119"/>
              <a:gd name="T76" fmla="*/ 2147483646 w 118"/>
              <a:gd name="T77" fmla="*/ 2147483646 h 119"/>
              <a:gd name="T78" fmla="*/ 2147483646 w 118"/>
              <a:gd name="T79" fmla="*/ 2147483646 h 119"/>
              <a:gd name="T80" fmla="*/ 2147483646 w 118"/>
              <a:gd name="T81" fmla="*/ 2147483646 h 11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18" h="119">
                <a:moveTo>
                  <a:pt x="59" y="0"/>
                </a:moveTo>
                <a:cubicBezTo>
                  <a:pt x="26" y="0"/>
                  <a:pt x="0" y="27"/>
                  <a:pt x="0" y="59"/>
                </a:cubicBezTo>
                <a:cubicBezTo>
                  <a:pt x="0" y="92"/>
                  <a:pt x="26" y="119"/>
                  <a:pt x="59" y="119"/>
                </a:cubicBezTo>
                <a:cubicBezTo>
                  <a:pt x="92" y="119"/>
                  <a:pt x="118" y="92"/>
                  <a:pt x="118" y="59"/>
                </a:cubicBezTo>
                <a:cubicBezTo>
                  <a:pt x="118" y="27"/>
                  <a:pt x="92" y="0"/>
                  <a:pt x="59" y="0"/>
                </a:cubicBezTo>
                <a:close/>
                <a:moveTo>
                  <a:pt x="111" y="57"/>
                </a:moveTo>
                <a:cubicBezTo>
                  <a:pt x="88" y="57"/>
                  <a:pt x="88" y="57"/>
                  <a:pt x="88" y="57"/>
                </a:cubicBezTo>
                <a:cubicBezTo>
                  <a:pt x="87" y="49"/>
                  <a:pt x="86" y="41"/>
                  <a:pt x="83" y="33"/>
                </a:cubicBezTo>
                <a:cubicBezTo>
                  <a:pt x="88" y="31"/>
                  <a:pt x="93" y="28"/>
                  <a:pt x="98" y="25"/>
                </a:cubicBezTo>
                <a:cubicBezTo>
                  <a:pt x="105" y="34"/>
                  <a:pt x="110" y="45"/>
                  <a:pt x="111" y="57"/>
                </a:cubicBezTo>
                <a:close/>
                <a:moveTo>
                  <a:pt x="57" y="111"/>
                </a:moveTo>
                <a:cubicBezTo>
                  <a:pt x="50" y="106"/>
                  <a:pt x="45" y="99"/>
                  <a:pt x="41" y="91"/>
                </a:cubicBezTo>
                <a:cubicBezTo>
                  <a:pt x="46" y="89"/>
                  <a:pt x="52" y="88"/>
                  <a:pt x="57" y="88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lose/>
                <a:moveTo>
                  <a:pt x="61" y="8"/>
                </a:moveTo>
                <a:cubicBezTo>
                  <a:pt x="68" y="14"/>
                  <a:pt x="74" y="22"/>
                  <a:pt x="78" y="31"/>
                </a:cubicBezTo>
                <a:cubicBezTo>
                  <a:pt x="73" y="33"/>
                  <a:pt x="67" y="34"/>
                  <a:pt x="61" y="34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1" y="8"/>
                  <a:pt x="61" y="8"/>
                </a:cubicBezTo>
                <a:close/>
                <a:moveTo>
                  <a:pt x="67" y="8"/>
                </a:moveTo>
                <a:cubicBezTo>
                  <a:pt x="78" y="10"/>
                  <a:pt x="88" y="15"/>
                  <a:pt x="95" y="22"/>
                </a:cubicBezTo>
                <a:cubicBezTo>
                  <a:pt x="91" y="25"/>
                  <a:pt x="87" y="28"/>
                  <a:pt x="82" y="30"/>
                </a:cubicBezTo>
                <a:cubicBezTo>
                  <a:pt x="78" y="22"/>
                  <a:pt x="73" y="14"/>
                  <a:pt x="67" y="8"/>
                </a:cubicBezTo>
                <a:close/>
                <a:moveTo>
                  <a:pt x="57" y="8"/>
                </a:moveTo>
                <a:cubicBezTo>
                  <a:pt x="57" y="34"/>
                  <a:pt x="57" y="34"/>
                  <a:pt x="57" y="34"/>
                </a:cubicBezTo>
                <a:cubicBezTo>
                  <a:pt x="51" y="34"/>
                  <a:pt x="45" y="33"/>
                  <a:pt x="40" y="31"/>
                </a:cubicBezTo>
                <a:cubicBezTo>
                  <a:pt x="44" y="22"/>
                  <a:pt x="50" y="14"/>
                  <a:pt x="57" y="8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36" y="30"/>
                </a:moveTo>
                <a:cubicBezTo>
                  <a:pt x="31" y="28"/>
                  <a:pt x="27" y="25"/>
                  <a:pt x="23" y="22"/>
                </a:cubicBezTo>
                <a:cubicBezTo>
                  <a:pt x="30" y="15"/>
                  <a:pt x="40" y="10"/>
                  <a:pt x="50" y="8"/>
                </a:cubicBezTo>
                <a:cubicBezTo>
                  <a:pt x="45" y="14"/>
                  <a:pt x="40" y="22"/>
                  <a:pt x="36" y="30"/>
                </a:cubicBezTo>
                <a:close/>
                <a:moveTo>
                  <a:pt x="38" y="35"/>
                </a:moveTo>
                <a:cubicBezTo>
                  <a:pt x="44" y="37"/>
                  <a:pt x="50" y="38"/>
                  <a:pt x="57" y="38"/>
                </a:cubicBezTo>
                <a:cubicBezTo>
                  <a:pt x="57" y="57"/>
                  <a:pt x="57" y="57"/>
                  <a:pt x="57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49"/>
                  <a:pt x="36" y="42"/>
                  <a:pt x="38" y="35"/>
                </a:cubicBezTo>
                <a:close/>
                <a:moveTo>
                  <a:pt x="57" y="61"/>
                </a:moveTo>
                <a:cubicBezTo>
                  <a:pt x="57" y="84"/>
                  <a:pt x="57" y="84"/>
                  <a:pt x="57" y="84"/>
                </a:cubicBezTo>
                <a:cubicBezTo>
                  <a:pt x="51" y="85"/>
                  <a:pt x="45" y="86"/>
                  <a:pt x="40" y="87"/>
                </a:cubicBezTo>
                <a:cubicBezTo>
                  <a:pt x="36" y="79"/>
                  <a:pt x="34" y="71"/>
                  <a:pt x="34" y="61"/>
                </a:cubicBezTo>
                <a:lnTo>
                  <a:pt x="57" y="61"/>
                </a:lnTo>
                <a:close/>
                <a:moveTo>
                  <a:pt x="50" y="110"/>
                </a:moveTo>
                <a:cubicBezTo>
                  <a:pt x="41" y="109"/>
                  <a:pt x="32" y="105"/>
                  <a:pt x="25" y="99"/>
                </a:cubicBezTo>
                <a:cubicBezTo>
                  <a:pt x="29" y="96"/>
                  <a:pt x="33" y="94"/>
                  <a:pt x="38" y="92"/>
                </a:cubicBezTo>
                <a:cubicBezTo>
                  <a:pt x="41" y="99"/>
                  <a:pt x="45" y="105"/>
                  <a:pt x="50" y="110"/>
                </a:cubicBezTo>
                <a:close/>
                <a:moveTo>
                  <a:pt x="61" y="111"/>
                </a:moveTo>
                <a:cubicBezTo>
                  <a:pt x="61" y="88"/>
                  <a:pt x="61" y="88"/>
                  <a:pt x="61" y="88"/>
                </a:cubicBezTo>
                <a:cubicBezTo>
                  <a:pt x="66" y="88"/>
                  <a:pt x="72" y="89"/>
                  <a:pt x="77" y="91"/>
                </a:cubicBezTo>
                <a:cubicBezTo>
                  <a:pt x="73" y="99"/>
                  <a:pt x="67" y="106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lose/>
                <a:moveTo>
                  <a:pt x="80" y="92"/>
                </a:moveTo>
                <a:cubicBezTo>
                  <a:pt x="85" y="94"/>
                  <a:pt x="89" y="96"/>
                  <a:pt x="93" y="99"/>
                </a:cubicBezTo>
                <a:cubicBezTo>
                  <a:pt x="86" y="105"/>
                  <a:pt x="77" y="109"/>
                  <a:pt x="67" y="110"/>
                </a:cubicBezTo>
                <a:cubicBezTo>
                  <a:pt x="73" y="105"/>
                  <a:pt x="77" y="99"/>
                  <a:pt x="80" y="92"/>
                </a:cubicBezTo>
                <a:close/>
                <a:moveTo>
                  <a:pt x="78" y="87"/>
                </a:moveTo>
                <a:cubicBezTo>
                  <a:pt x="73" y="86"/>
                  <a:pt x="67" y="85"/>
                  <a:pt x="61" y="84"/>
                </a:cubicBezTo>
                <a:cubicBezTo>
                  <a:pt x="61" y="61"/>
                  <a:pt x="61" y="61"/>
                  <a:pt x="61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71"/>
                  <a:pt x="82" y="79"/>
                  <a:pt x="78" y="87"/>
                </a:cubicBezTo>
                <a:close/>
                <a:moveTo>
                  <a:pt x="61" y="57"/>
                </a:moveTo>
                <a:cubicBezTo>
                  <a:pt x="61" y="38"/>
                  <a:pt x="61" y="38"/>
                  <a:pt x="61" y="38"/>
                </a:cubicBezTo>
                <a:cubicBezTo>
                  <a:pt x="67" y="38"/>
                  <a:pt x="74" y="37"/>
                  <a:pt x="80" y="35"/>
                </a:cubicBezTo>
                <a:cubicBezTo>
                  <a:pt x="82" y="42"/>
                  <a:pt x="84" y="49"/>
                  <a:pt x="84" y="57"/>
                </a:cubicBezTo>
                <a:lnTo>
                  <a:pt x="61" y="57"/>
                </a:lnTo>
                <a:close/>
                <a:moveTo>
                  <a:pt x="20" y="25"/>
                </a:moveTo>
                <a:cubicBezTo>
                  <a:pt x="25" y="28"/>
                  <a:pt x="30" y="31"/>
                  <a:pt x="35" y="33"/>
                </a:cubicBezTo>
                <a:cubicBezTo>
                  <a:pt x="32" y="41"/>
                  <a:pt x="30" y="49"/>
                  <a:pt x="30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8" y="45"/>
                  <a:pt x="13" y="34"/>
                  <a:pt x="20" y="25"/>
                </a:cubicBezTo>
                <a:close/>
                <a:moveTo>
                  <a:pt x="7" y="61"/>
                </a:moveTo>
                <a:cubicBezTo>
                  <a:pt x="30" y="61"/>
                  <a:pt x="30" y="61"/>
                  <a:pt x="30" y="61"/>
                </a:cubicBezTo>
                <a:cubicBezTo>
                  <a:pt x="31" y="71"/>
                  <a:pt x="33" y="80"/>
                  <a:pt x="36" y="89"/>
                </a:cubicBezTo>
                <a:cubicBezTo>
                  <a:pt x="31" y="91"/>
                  <a:pt x="27" y="93"/>
                  <a:pt x="22" y="96"/>
                </a:cubicBezTo>
                <a:cubicBezTo>
                  <a:pt x="13" y="87"/>
                  <a:pt x="8" y="75"/>
                  <a:pt x="7" y="61"/>
                </a:cubicBezTo>
                <a:close/>
                <a:moveTo>
                  <a:pt x="95" y="96"/>
                </a:moveTo>
                <a:cubicBezTo>
                  <a:pt x="91" y="93"/>
                  <a:pt x="87" y="91"/>
                  <a:pt x="82" y="89"/>
                </a:cubicBezTo>
                <a:cubicBezTo>
                  <a:pt x="85" y="80"/>
                  <a:pt x="87" y="71"/>
                  <a:pt x="88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0" y="75"/>
                  <a:pt x="104" y="87"/>
                  <a:pt x="95" y="96"/>
                </a:cubicBezTo>
                <a:close/>
                <a:moveTo>
                  <a:pt x="95" y="96"/>
                </a:moveTo>
                <a:cubicBezTo>
                  <a:pt x="95" y="96"/>
                  <a:pt x="95" y="96"/>
                  <a:pt x="95" y="9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41" name="Group 40"/>
          <p:cNvGrpSpPr/>
          <p:nvPr/>
        </p:nvGrpSpPr>
        <p:grpSpPr>
          <a:xfrm>
            <a:off x="14533702" y="8909537"/>
            <a:ext cx="1081435" cy="920159"/>
            <a:chOff x="8783638" y="3568701"/>
            <a:chExt cx="360363" cy="360363"/>
          </a:xfrm>
          <a:solidFill>
            <a:srgbClr val="FFFFFF"/>
          </a:solidFill>
        </p:grpSpPr>
        <p:sp>
          <p:nvSpPr>
            <p:cNvPr id="42" name="Freeform 99"/>
            <p:cNvSpPr>
              <a:spLocks noEditPoints="1"/>
            </p:cNvSpPr>
            <p:nvPr/>
          </p:nvSpPr>
          <p:spPr bwMode="auto">
            <a:xfrm>
              <a:off x="8783638" y="3568701"/>
              <a:ext cx="360363" cy="360363"/>
            </a:xfrm>
            <a:custGeom>
              <a:avLst/>
              <a:gdLst/>
              <a:ahLst/>
              <a:cxnLst>
                <a:cxn ang="0">
                  <a:pos x="80" y="38"/>
                </a:cxn>
                <a:cxn ang="0">
                  <a:pos x="62" y="0"/>
                </a:cxn>
                <a:cxn ang="0">
                  <a:pos x="35" y="39"/>
                </a:cxn>
                <a:cxn ang="0">
                  <a:pos x="31" y="41"/>
                </a:cxn>
                <a:cxn ang="0">
                  <a:pos x="12" y="38"/>
                </a:cxn>
                <a:cxn ang="0">
                  <a:pos x="0" y="111"/>
                </a:cxn>
                <a:cxn ang="0">
                  <a:pos x="23" y="123"/>
                </a:cxn>
                <a:cxn ang="0">
                  <a:pos x="34" y="116"/>
                </a:cxn>
                <a:cxn ang="0">
                  <a:pos x="35" y="116"/>
                </a:cxn>
                <a:cxn ang="0">
                  <a:pos x="73" y="123"/>
                </a:cxn>
                <a:cxn ang="0">
                  <a:pos x="108" y="115"/>
                </a:cxn>
                <a:cxn ang="0">
                  <a:pos x="110" y="104"/>
                </a:cxn>
                <a:cxn ang="0">
                  <a:pos x="116" y="84"/>
                </a:cxn>
                <a:cxn ang="0">
                  <a:pos x="120" y="64"/>
                </a:cxn>
                <a:cxn ang="0">
                  <a:pos x="123" y="55"/>
                </a:cxn>
                <a:cxn ang="0">
                  <a:pos x="112" y="40"/>
                </a:cxn>
                <a:cxn ang="0">
                  <a:pos x="23" y="115"/>
                </a:cxn>
                <a:cxn ang="0">
                  <a:pos x="8" y="111"/>
                </a:cxn>
                <a:cxn ang="0">
                  <a:pos x="12" y="46"/>
                </a:cxn>
                <a:cxn ang="0">
                  <a:pos x="27" y="50"/>
                </a:cxn>
                <a:cxn ang="0">
                  <a:pos x="115" y="56"/>
                </a:cxn>
                <a:cxn ang="0">
                  <a:pos x="100" y="61"/>
                </a:cxn>
                <a:cxn ang="0">
                  <a:pos x="100" y="65"/>
                </a:cxn>
                <a:cxn ang="0">
                  <a:pos x="114" y="72"/>
                </a:cxn>
                <a:cxn ang="0">
                  <a:pos x="96" y="81"/>
                </a:cxn>
                <a:cxn ang="0">
                  <a:pos x="96" y="84"/>
                </a:cxn>
                <a:cxn ang="0">
                  <a:pos x="109" y="92"/>
                </a:cxn>
                <a:cxn ang="0">
                  <a:pos x="92" y="100"/>
                </a:cxn>
                <a:cxn ang="0">
                  <a:pos x="92" y="104"/>
                </a:cxn>
                <a:cxn ang="0">
                  <a:pos x="102" y="109"/>
                </a:cxn>
                <a:cxn ang="0">
                  <a:pos x="94" y="115"/>
                </a:cxn>
                <a:cxn ang="0">
                  <a:pos x="52" y="113"/>
                </a:cxn>
                <a:cxn ang="0">
                  <a:pos x="31" y="105"/>
                </a:cxn>
                <a:cxn ang="0">
                  <a:pos x="34" y="48"/>
                </a:cxn>
                <a:cxn ang="0">
                  <a:pos x="58" y="11"/>
                </a:cxn>
                <a:cxn ang="0">
                  <a:pos x="73" y="26"/>
                </a:cxn>
                <a:cxn ang="0">
                  <a:pos x="111" y="47"/>
                </a:cxn>
                <a:cxn ang="0">
                  <a:pos x="115" y="56"/>
                </a:cxn>
                <a:cxn ang="0">
                  <a:pos x="115" y="56"/>
                </a:cxn>
              </a:cxnLst>
              <a:rect l="0" t="0" r="r" b="b"/>
              <a:pathLst>
                <a:path w="123" h="123">
                  <a:moveTo>
                    <a:pt x="112" y="40"/>
                  </a:moveTo>
                  <a:cubicBezTo>
                    <a:pt x="107" y="39"/>
                    <a:pt x="96" y="39"/>
                    <a:pt x="80" y="38"/>
                  </a:cubicBezTo>
                  <a:cubicBezTo>
                    <a:pt x="80" y="35"/>
                    <a:pt x="81" y="32"/>
                    <a:pt x="81" y="26"/>
                  </a:cubicBezTo>
                  <a:cubicBezTo>
                    <a:pt x="81" y="12"/>
                    <a:pt x="71" y="0"/>
                    <a:pt x="62" y="0"/>
                  </a:cubicBezTo>
                  <a:cubicBezTo>
                    <a:pt x="55" y="0"/>
                    <a:pt x="50" y="5"/>
                    <a:pt x="50" y="11"/>
                  </a:cubicBezTo>
                  <a:cubicBezTo>
                    <a:pt x="50" y="19"/>
                    <a:pt x="48" y="32"/>
                    <a:pt x="35" y="39"/>
                  </a:cubicBezTo>
                  <a:cubicBezTo>
                    <a:pt x="34" y="40"/>
                    <a:pt x="31" y="41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29" y="40"/>
                    <a:pt x="26" y="38"/>
                    <a:pt x="2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6" y="38"/>
                    <a:pt x="0" y="43"/>
                    <a:pt x="0" y="5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8"/>
                    <a:pt x="6" y="123"/>
                    <a:pt x="12" y="123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8" y="123"/>
                    <a:pt x="32" y="120"/>
                    <a:pt x="34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4" y="116"/>
                    <a:pt x="34" y="116"/>
                    <a:pt x="35" y="116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37" y="117"/>
                    <a:pt x="41" y="118"/>
                    <a:pt x="50" y="120"/>
                  </a:cubicBezTo>
                  <a:cubicBezTo>
                    <a:pt x="52" y="121"/>
                    <a:pt x="63" y="123"/>
                    <a:pt x="73" y="123"/>
                  </a:cubicBezTo>
                  <a:cubicBezTo>
                    <a:pt x="94" y="123"/>
                    <a:pt x="94" y="123"/>
                    <a:pt x="94" y="123"/>
                  </a:cubicBezTo>
                  <a:cubicBezTo>
                    <a:pt x="101" y="123"/>
                    <a:pt x="105" y="120"/>
                    <a:pt x="108" y="115"/>
                  </a:cubicBezTo>
                  <a:cubicBezTo>
                    <a:pt x="108" y="115"/>
                    <a:pt x="109" y="114"/>
                    <a:pt x="110" y="111"/>
                  </a:cubicBezTo>
                  <a:cubicBezTo>
                    <a:pt x="110" y="109"/>
                    <a:pt x="110" y="107"/>
                    <a:pt x="110" y="104"/>
                  </a:cubicBezTo>
                  <a:cubicBezTo>
                    <a:pt x="114" y="102"/>
                    <a:pt x="115" y="97"/>
                    <a:pt x="116" y="95"/>
                  </a:cubicBezTo>
                  <a:cubicBezTo>
                    <a:pt x="118" y="90"/>
                    <a:pt x="117" y="87"/>
                    <a:pt x="116" y="84"/>
                  </a:cubicBezTo>
                  <a:cubicBezTo>
                    <a:pt x="118" y="82"/>
                    <a:pt x="120" y="79"/>
                    <a:pt x="121" y="73"/>
                  </a:cubicBezTo>
                  <a:cubicBezTo>
                    <a:pt x="122" y="70"/>
                    <a:pt x="121" y="67"/>
                    <a:pt x="120" y="64"/>
                  </a:cubicBezTo>
                  <a:cubicBezTo>
                    <a:pt x="122" y="62"/>
                    <a:pt x="123" y="59"/>
                    <a:pt x="123" y="56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23" y="55"/>
                    <a:pt x="123" y="54"/>
                    <a:pt x="123" y="53"/>
                  </a:cubicBezTo>
                  <a:cubicBezTo>
                    <a:pt x="123" y="48"/>
                    <a:pt x="120" y="42"/>
                    <a:pt x="112" y="40"/>
                  </a:cubicBezTo>
                  <a:close/>
                  <a:moveTo>
                    <a:pt x="27" y="111"/>
                  </a:moveTo>
                  <a:cubicBezTo>
                    <a:pt x="27" y="113"/>
                    <a:pt x="26" y="115"/>
                    <a:pt x="23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0" y="115"/>
                    <a:pt x="8" y="113"/>
                    <a:pt x="8" y="111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48"/>
                    <a:pt x="10" y="46"/>
                    <a:pt x="12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6" y="46"/>
                    <a:pt x="27" y="48"/>
                    <a:pt x="27" y="50"/>
                  </a:cubicBezTo>
                  <a:lnTo>
                    <a:pt x="27" y="111"/>
                  </a:lnTo>
                  <a:close/>
                  <a:moveTo>
                    <a:pt x="115" y="56"/>
                  </a:moveTo>
                  <a:cubicBezTo>
                    <a:pt x="115" y="58"/>
                    <a:pt x="114" y="61"/>
                    <a:pt x="108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99" y="61"/>
                    <a:pt x="98" y="62"/>
                    <a:pt x="98" y="63"/>
                  </a:cubicBezTo>
                  <a:cubicBezTo>
                    <a:pt x="98" y="64"/>
                    <a:pt x="99" y="65"/>
                    <a:pt x="100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13" y="65"/>
                    <a:pt x="114" y="70"/>
                    <a:pt x="114" y="72"/>
                  </a:cubicBezTo>
                  <a:cubicBezTo>
                    <a:pt x="113" y="75"/>
                    <a:pt x="112" y="81"/>
                    <a:pt x="105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5" y="81"/>
                    <a:pt x="94" y="81"/>
                    <a:pt x="94" y="82"/>
                  </a:cubicBezTo>
                  <a:cubicBezTo>
                    <a:pt x="94" y="83"/>
                    <a:pt x="95" y="84"/>
                    <a:pt x="96" y="84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10" y="84"/>
                    <a:pt x="110" y="89"/>
                    <a:pt x="109" y="92"/>
                  </a:cubicBezTo>
                  <a:cubicBezTo>
                    <a:pt x="108" y="96"/>
                    <a:pt x="107" y="100"/>
                    <a:pt x="99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1" y="100"/>
                    <a:pt x="90" y="101"/>
                    <a:pt x="90" y="102"/>
                  </a:cubicBezTo>
                  <a:cubicBezTo>
                    <a:pt x="90" y="103"/>
                    <a:pt x="91" y="104"/>
                    <a:pt x="92" y="104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03" y="104"/>
                    <a:pt x="103" y="108"/>
                    <a:pt x="102" y="109"/>
                  </a:cubicBezTo>
                  <a:cubicBezTo>
                    <a:pt x="102" y="110"/>
                    <a:pt x="101" y="112"/>
                    <a:pt x="101" y="112"/>
                  </a:cubicBezTo>
                  <a:cubicBezTo>
                    <a:pt x="100" y="114"/>
                    <a:pt x="98" y="115"/>
                    <a:pt x="94" y="115"/>
                  </a:cubicBezTo>
                  <a:cubicBezTo>
                    <a:pt x="73" y="115"/>
                    <a:pt x="73" y="115"/>
                    <a:pt x="73" y="115"/>
                  </a:cubicBezTo>
                  <a:cubicBezTo>
                    <a:pt x="63" y="115"/>
                    <a:pt x="52" y="113"/>
                    <a:pt x="52" y="113"/>
                  </a:cubicBezTo>
                  <a:cubicBezTo>
                    <a:pt x="36" y="109"/>
                    <a:pt x="35" y="109"/>
                    <a:pt x="34" y="108"/>
                  </a:cubicBezTo>
                  <a:cubicBezTo>
                    <a:pt x="34" y="108"/>
                    <a:pt x="31" y="108"/>
                    <a:pt x="31" y="105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0"/>
                    <a:pt x="32" y="49"/>
                    <a:pt x="34" y="48"/>
                  </a:cubicBezTo>
                  <a:cubicBezTo>
                    <a:pt x="34" y="48"/>
                    <a:pt x="35" y="48"/>
                    <a:pt x="35" y="48"/>
                  </a:cubicBezTo>
                  <a:cubicBezTo>
                    <a:pt x="52" y="40"/>
                    <a:pt x="58" y="25"/>
                    <a:pt x="58" y="11"/>
                  </a:cubicBezTo>
                  <a:cubicBezTo>
                    <a:pt x="58" y="10"/>
                    <a:pt x="59" y="8"/>
                    <a:pt x="62" y="8"/>
                  </a:cubicBezTo>
                  <a:cubicBezTo>
                    <a:pt x="66" y="8"/>
                    <a:pt x="73" y="16"/>
                    <a:pt x="73" y="26"/>
                  </a:cubicBezTo>
                  <a:cubicBezTo>
                    <a:pt x="73" y="35"/>
                    <a:pt x="73" y="37"/>
                    <a:pt x="69" y="46"/>
                  </a:cubicBezTo>
                  <a:cubicBezTo>
                    <a:pt x="108" y="46"/>
                    <a:pt x="107" y="47"/>
                    <a:pt x="111" y="47"/>
                  </a:cubicBezTo>
                  <a:cubicBezTo>
                    <a:pt x="115" y="49"/>
                    <a:pt x="115" y="52"/>
                    <a:pt x="115" y="53"/>
                  </a:cubicBezTo>
                  <a:cubicBezTo>
                    <a:pt x="115" y="55"/>
                    <a:pt x="115" y="54"/>
                    <a:pt x="115" y="56"/>
                  </a:cubicBezTo>
                  <a:close/>
                  <a:moveTo>
                    <a:pt x="115" y="56"/>
                  </a:moveTo>
                  <a:cubicBezTo>
                    <a:pt x="115" y="56"/>
                    <a:pt x="115" y="56"/>
                    <a:pt x="115" y="5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3" name="Freeform 100"/>
            <p:cNvSpPr>
              <a:spLocks noEditPoints="1"/>
            </p:cNvSpPr>
            <p:nvPr/>
          </p:nvSpPr>
          <p:spPr bwMode="auto">
            <a:xfrm>
              <a:off x="8818563" y="3862388"/>
              <a:ext cx="33338" cy="317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5"/>
                </a:cxn>
                <a:cxn ang="0">
                  <a:pos x="6" y="11"/>
                </a:cxn>
                <a:cxn ang="0">
                  <a:pos x="11" y="5"/>
                </a:cxn>
                <a:cxn ang="0">
                  <a:pos x="6" y="0"/>
                </a:cxn>
                <a:cxn ang="0">
                  <a:pos x="6" y="7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8" y="5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7"/>
                </a:cxn>
              </a:cxnLst>
              <a:rect l="0" t="0" r="r" b="b"/>
              <a:pathLst>
                <a:path w="11" h="11">
                  <a:moveTo>
                    <a:pt x="6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9"/>
                    <a:pt x="2" y="11"/>
                    <a:pt x="6" y="11"/>
                  </a:cubicBezTo>
                  <a:cubicBezTo>
                    <a:pt x="9" y="11"/>
                    <a:pt x="11" y="9"/>
                    <a:pt x="11" y="5"/>
                  </a:cubicBezTo>
                  <a:cubicBezTo>
                    <a:pt x="11" y="2"/>
                    <a:pt x="9" y="0"/>
                    <a:pt x="6" y="0"/>
                  </a:cubicBezTo>
                  <a:close/>
                  <a:moveTo>
                    <a:pt x="6" y="7"/>
                  </a:moveTo>
                  <a:cubicBezTo>
                    <a:pt x="5" y="7"/>
                    <a:pt x="4" y="6"/>
                    <a:pt x="4" y="5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7" y="4"/>
                    <a:pt x="8" y="4"/>
                    <a:pt x="8" y="5"/>
                  </a:cubicBezTo>
                  <a:cubicBezTo>
                    <a:pt x="8" y="6"/>
                    <a:pt x="7" y="7"/>
                    <a:pt x="6" y="7"/>
                  </a:cubicBezTo>
                  <a:close/>
                  <a:moveTo>
                    <a:pt x="6" y="7"/>
                  </a:moveTo>
                  <a:cubicBezTo>
                    <a:pt x="6" y="7"/>
                    <a:pt x="6" y="7"/>
                    <a:pt x="6" y="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53" name="Freeform 47"/>
          <p:cNvSpPr>
            <a:spLocks noEditPoints="1"/>
          </p:cNvSpPr>
          <p:nvPr/>
        </p:nvSpPr>
        <p:spPr bwMode="auto">
          <a:xfrm>
            <a:off x="12985935" y="4941855"/>
            <a:ext cx="972437" cy="760481"/>
          </a:xfrm>
          <a:custGeom>
            <a:avLst/>
            <a:gdLst>
              <a:gd name="T0" fmla="*/ 2147483646 w 123"/>
              <a:gd name="T1" fmla="*/ 2147483646 h 89"/>
              <a:gd name="T2" fmla="*/ 2147483646 w 123"/>
              <a:gd name="T3" fmla="*/ 0 h 89"/>
              <a:gd name="T4" fmla="*/ 2147483646 w 123"/>
              <a:gd name="T5" fmla="*/ 2147483646 h 89"/>
              <a:gd name="T6" fmla="*/ 2147483646 w 123"/>
              <a:gd name="T7" fmla="*/ 2147483646 h 89"/>
              <a:gd name="T8" fmla="*/ 2147483646 w 123"/>
              <a:gd name="T9" fmla="*/ 2147483646 h 89"/>
              <a:gd name="T10" fmla="*/ 2147483646 w 123"/>
              <a:gd name="T11" fmla="*/ 2147483646 h 89"/>
              <a:gd name="T12" fmla="*/ 0 w 123"/>
              <a:gd name="T13" fmla="*/ 2147483646 h 89"/>
              <a:gd name="T14" fmla="*/ 2147483646 w 123"/>
              <a:gd name="T15" fmla="*/ 2147483646 h 89"/>
              <a:gd name="T16" fmla="*/ 2147483646 w 123"/>
              <a:gd name="T17" fmla="*/ 2147483646 h 89"/>
              <a:gd name="T18" fmla="*/ 2147483646 w 123"/>
              <a:gd name="T19" fmla="*/ 2147483646 h 89"/>
              <a:gd name="T20" fmla="*/ 2147483646 w 123"/>
              <a:gd name="T21" fmla="*/ 2147483646 h 89"/>
              <a:gd name="T22" fmla="*/ 2147483646 w 123"/>
              <a:gd name="T23" fmla="*/ 2147483646 h 89"/>
              <a:gd name="T24" fmla="*/ 2147483646 w 123"/>
              <a:gd name="T25" fmla="*/ 2147483646 h 89"/>
              <a:gd name="T26" fmla="*/ 2147483646 w 123"/>
              <a:gd name="T27" fmla="*/ 2147483646 h 89"/>
              <a:gd name="T28" fmla="*/ 2147483646 w 123"/>
              <a:gd name="T29" fmla="*/ 2147483646 h 89"/>
              <a:gd name="T30" fmla="*/ 2147483646 w 123"/>
              <a:gd name="T31" fmla="*/ 2147483646 h 89"/>
              <a:gd name="T32" fmla="*/ 2147483646 w 123"/>
              <a:gd name="T33" fmla="*/ 2147483646 h 89"/>
              <a:gd name="T34" fmla="*/ 2147483646 w 123"/>
              <a:gd name="T35" fmla="*/ 2147483646 h 89"/>
              <a:gd name="T36" fmla="*/ 2147483646 w 123"/>
              <a:gd name="T37" fmla="*/ 2147483646 h 89"/>
              <a:gd name="T38" fmla="*/ 2147483646 w 123"/>
              <a:gd name="T39" fmla="*/ 2147483646 h 89"/>
              <a:gd name="T40" fmla="*/ 2147483646 w 123"/>
              <a:gd name="T41" fmla="*/ 2147483646 h 89"/>
              <a:gd name="T42" fmla="*/ 2147483646 w 123"/>
              <a:gd name="T43" fmla="*/ 2147483646 h 89"/>
              <a:gd name="T44" fmla="*/ 2147483646 w 123"/>
              <a:gd name="T45" fmla="*/ 2147483646 h 89"/>
              <a:gd name="T46" fmla="*/ 2147483646 w 123"/>
              <a:gd name="T47" fmla="*/ 2147483646 h 89"/>
              <a:gd name="T48" fmla="*/ 2147483646 w 123"/>
              <a:gd name="T49" fmla="*/ 2147483646 h 89"/>
              <a:gd name="T50" fmla="*/ 2147483646 w 123"/>
              <a:gd name="T51" fmla="*/ 2147483646 h 89"/>
              <a:gd name="T52" fmla="*/ 2147483646 w 123"/>
              <a:gd name="T53" fmla="*/ 2147483646 h 89"/>
              <a:gd name="T54" fmla="*/ 2147483646 w 123"/>
              <a:gd name="T55" fmla="*/ 2147483646 h 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23" h="89">
                <a:moveTo>
                  <a:pt x="100" y="32"/>
                </a:moveTo>
                <a:cubicBezTo>
                  <a:pt x="98" y="14"/>
                  <a:pt x="83" y="0"/>
                  <a:pt x="65" y="0"/>
                </a:cubicBezTo>
                <a:cubicBezTo>
                  <a:pt x="51" y="0"/>
                  <a:pt x="40" y="9"/>
                  <a:pt x="34" y="20"/>
                </a:cubicBezTo>
                <a:cubicBezTo>
                  <a:pt x="32" y="20"/>
                  <a:pt x="31" y="20"/>
                  <a:pt x="29" y="20"/>
                </a:cubicBezTo>
                <a:cubicBezTo>
                  <a:pt x="19" y="20"/>
                  <a:pt x="12" y="27"/>
                  <a:pt x="12" y="37"/>
                </a:cubicBezTo>
                <a:cubicBezTo>
                  <a:pt x="12" y="39"/>
                  <a:pt x="12" y="40"/>
                  <a:pt x="13" y="42"/>
                </a:cubicBezTo>
                <a:cubicBezTo>
                  <a:pt x="5" y="47"/>
                  <a:pt x="0" y="54"/>
                  <a:pt x="0" y="64"/>
                </a:cubicBezTo>
                <a:cubicBezTo>
                  <a:pt x="0" y="77"/>
                  <a:pt x="11" y="89"/>
                  <a:pt x="25" y="89"/>
                </a:cubicBezTo>
                <a:cubicBezTo>
                  <a:pt x="94" y="89"/>
                  <a:pt x="94" y="89"/>
                  <a:pt x="94" y="89"/>
                </a:cubicBezTo>
                <a:cubicBezTo>
                  <a:pt x="110" y="89"/>
                  <a:pt x="123" y="76"/>
                  <a:pt x="123" y="60"/>
                </a:cubicBezTo>
                <a:cubicBezTo>
                  <a:pt x="123" y="46"/>
                  <a:pt x="113" y="34"/>
                  <a:pt x="100" y="32"/>
                </a:cubicBezTo>
                <a:close/>
                <a:moveTo>
                  <a:pt x="94" y="81"/>
                </a:moveTo>
                <a:cubicBezTo>
                  <a:pt x="94" y="81"/>
                  <a:pt x="94" y="81"/>
                  <a:pt x="94" y="81"/>
                </a:cubicBezTo>
                <a:cubicBezTo>
                  <a:pt x="25" y="81"/>
                  <a:pt x="25" y="81"/>
                  <a:pt x="25" y="81"/>
                </a:cubicBezTo>
                <a:cubicBezTo>
                  <a:pt x="16" y="81"/>
                  <a:pt x="8" y="73"/>
                  <a:pt x="8" y="64"/>
                </a:cubicBezTo>
                <a:cubicBezTo>
                  <a:pt x="8" y="58"/>
                  <a:pt x="11" y="52"/>
                  <a:pt x="16" y="49"/>
                </a:cubicBezTo>
                <a:cubicBezTo>
                  <a:pt x="22" y="46"/>
                  <a:pt x="22" y="45"/>
                  <a:pt x="20" y="40"/>
                </a:cubicBezTo>
                <a:cubicBezTo>
                  <a:pt x="20" y="39"/>
                  <a:pt x="19" y="38"/>
                  <a:pt x="19" y="37"/>
                </a:cubicBezTo>
                <a:cubicBezTo>
                  <a:pt x="19" y="32"/>
                  <a:pt x="24" y="27"/>
                  <a:pt x="29" y="27"/>
                </a:cubicBezTo>
                <a:cubicBezTo>
                  <a:pt x="29" y="27"/>
                  <a:pt x="31" y="27"/>
                  <a:pt x="34" y="28"/>
                </a:cubicBezTo>
                <a:cubicBezTo>
                  <a:pt x="39" y="30"/>
                  <a:pt x="39" y="28"/>
                  <a:pt x="41" y="24"/>
                </a:cubicBezTo>
                <a:cubicBezTo>
                  <a:pt x="46" y="14"/>
                  <a:pt x="55" y="8"/>
                  <a:pt x="65" y="8"/>
                </a:cubicBezTo>
                <a:cubicBezTo>
                  <a:pt x="79" y="8"/>
                  <a:pt x="91" y="18"/>
                  <a:pt x="92" y="32"/>
                </a:cubicBezTo>
                <a:cubicBezTo>
                  <a:pt x="92" y="38"/>
                  <a:pt x="92" y="38"/>
                  <a:pt x="98" y="39"/>
                </a:cubicBezTo>
                <a:cubicBezTo>
                  <a:pt x="108" y="41"/>
                  <a:pt x="115" y="50"/>
                  <a:pt x="115" y="60"/>
                </a:cubicBezTo>
                <a:cubicBezTo>
                  <a:pt x="115" y="71"/>
                  <a:pt x="106" y="81"/>
                  <a:pt x="94" y="81"/>
                </a:cubicBezTo>
                <a:close/>
                <a:moveTo>
                  <a:pt x="94" y="81"/>
                </a:moveTo>
                <a:cubicBezTo>
                  <a:pt x="94" y="81"/>
                  <a:pt x="94" y="81"/>
                  <a:pt x="94" y="81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4" name="Freeform 47"/>
          <p:cNvSpPr>
            <a:spLocks noEditPoints="1"/>
          </p:cNvSpPr>
          <p:nvPr/>
        </p:nvSpPr>
        <p:spPr bwMode="auto">
          <a:xfrm>
            <a:off x="5345113" y="1022350"/>
            <a:ext cx="401637" cy="292100"/>
          </a:xfrm>
          <a:custGeom>
            <a:avLst/>
            <a:gdLst>
              <a:gd name="T0" fmla="*/ 2147483646 w 123"/>
              <a:gd name="T1" fmla="*/ 2147483646 h 89"/>
              <a:gd name="T2" fmla="*/ 2147483646 w 123"/>
              <a:gd name="T3" fmla="*/ 0 h 89"/>
              <a:gd name="T4" fmla="*/ 2147483646 w 123"/>
              <a:gd name="T5" fmla="*/ 2147483646 h 89"/>
              <a:gd name="T6" fmla="*/ 2147483646 w 123"/>
              <a:gd name="T7" fmla="*/ 2147483646 h 89"/>
              <a:gd name="T8" fmla="*/ 2147483646 w 123"/>
              <a:gd name="T9" fmla="*/ 2147483646 h 89"/>
              <a:gd name="T10" fmla="*/ 2147483646 w 123"/>
              <a:gd name="T11" fmla="*/ 2147483646 h 89"/>
              <a:gd name="T12" fmla="*/ 0 w 123"/>
              <a:gd name="T13" fmla="*/ 2147483646 h 89"/>
              <a:gd name="T14" fmla="*/ 2147483646 w 123"/>
              <a:gd name="T15" fmla="*/ 2147483646 h 89"/>
              <a:gd name="T16" fmla="*/ 2147483646 w 123"/>
              <a:gd name="T17" fmla="*/ 2147483646 h 89"/>
              <a:gd name="T18" fmla="*/ 2147483646 w 123"/>
              <a:gd name="T19" fmla="*/ 2147483646 h 89"/>
              <a:gd name="T20" fmla="*/ 2147483646 w 123"/>
              <a:gd name="T21" fmla="*/ 2147483646 h 89"/>
              <a:gd name="T22" fmla="*/ 2147483646 w 123"/>
              <a:gd name="T23" fmla="*/ 2147483646 h 89"/>
              <a:gd name="T24" fmla="*/ 2147483646 w 123"/>
              <a:gd name="T25" fmla="*/ 2147483646 h 89"/>
              <a:gd name="T26" fmla="*/ 2147483646 w 123"/>
              <a:gd name="T27" fmla="*/ 2147483646 h 89"/>
              <a:gd name="T28" fmla="*/ 2147483646 w 123"/>
              <a:gd name="T29" fmla="*/ 2147483646 h 89"/>
              <a:gd name="T30" fmla="*/ 2147483646 w 123"/>
              <a:gd name="T31" fmla="*/ 2147483646 h 89"/>
              <a:gd name="T32" fmla="*/ 2147483646 w 123"/>
              <a:gd name="T33" fmla="*/ 2147483646 h 89"/>
              <a:gd name="T34" fmla="*/ 2147483646 w 123"/>
              <a:gd name="T35" fmla="*/ 2147483646 h 89"/>
              <a:gd name="T36" fmla="*/ 2147483646 w 123"/>
              <a:gd name="T37" fmla="*/ 2147483646 h 89"/>
              <a:gd name="T38" fmla="*/ 2147483646 w 123"/>
              <a:gd name="T39" fmla="*/ 2147483646 h 89"/>
              <a:gd name="T40" fmla="*/ 2147483646 w 123"/>
              <a:gd name="T41" fmla="*/ 2147483646 h 89"/>
              <a:gd name="T42" fmla="*/ 2147483646 w 123"/>
              <a:gd name="T43" fmla="*/ 2147483646 h 89"/>
              <a:gd name="T44" fmla="*/ 2147483646 w 123"/>
              <a:gd name="T45" fmla="*/ 2147483646 h 89"/>
              <a:gd name="T46" fmla="*/ 2147483646 w 123"/>
              <a:gd name="T47" fmla="*/ 2147483646 h 89"/>
              <a:gd name="T48" fmla="*/ 2147483646 w 123"/>
              <a:gd name="T49" fmla="*/ 2147483646 h 89"/>
              <a:gd name="T50" fmla="*/ 2147483646 w 123"/>
              <a:gd name="T51" fmla="*/ 2147483646 h 89"/>
              <a:gd name="T52" fmla="*/ 2147483646 w 123"/>
              <a:gd name="T53" fmla="*/ 2147483646 h 89"/>
              <a:gd name="T54" fmla="*/ 2147483646 w 123"/>
              <a:gd name="T55" fmla="*/ 2147483646 h 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23" h="89">
                <a:moveTo>
                  <a:pt x="100" y="32"/>
                </a:moveTo>
                <a:cubicBezTo>
                  <a:pt x="98" y="14"/>
                  <a:pt x="83" y="0"/>
                  <a:pt x="65" y="0"/>
                </a:cubicBezTo>
                <a:cubicBezTo>
                  <a:pt x="51" y="0"/>
                  <a:pt x="40" y="9"/>
                  <a:pt x="34" y="20"/>
                </a:cubicBezTo>
                <a:cubicBezTo>
                  <a:pt x="32" y="20"/>
                  <a:pt x="31" y="20"/>
                  <a:pt x="29" y="20"/>
                </a:cubicBezTo>
                <a:cubicBezTo>
                  <a:pt x="19" y="20"/>
                  <a:pt x="12" y="27"/>
                  <a:pt x="12" y="37"/>
                </a:cubicBezTo>
                <a:cubicBezTo>
                  <a:pt x="12" y="39"/>
                  <a:pt x="12" y="40"/>
                  <a:pt x="13" y="42"/>
                </a:cubicBezTo>
                <a:cubicBezTo>
                  <a:pt x="5" y="47"/>
                  <a:pt x="0" y="54"/>
                  <a:pt x="0" y="64"/>
                </a:cubicBezTo>
                <a:cubicBezTo>
                  <a:pt x="0" y="77"/>
                  <a:pt x="11" y="89"/>
                  <a:pt x="25" y="89"/>
                </a:cubicBezTo>
                <a:cubicBezTo>
                  <a:pt x="94" y="89"/>
                  <a:pt x="94" y="89"/>
                  <a:pt x="94" y="89"/>
                </a:cubicBezTo>
                <a:cubicBezTo>
                  <a:pt x="110" y="89"/>
                  <a:pt x="123" y="76"/>
                  <a:pt x="123" y="60"/>
                </a:cubicBezTo>
                <a:cubicBezTo>
                  <a:pt x="123" y="46"/>
                  <a:pt x="113" y="34"/>
                  <a:pt x="100" y="32"/>
                </a:cubicBezTo>
                <a:close/>
                <a:moveTo>
                  <a:pt x="94" y="81"/>
                </a:moveTo>
                <a:cubicBezTo>
                  <a:pt x="94" y="81"/>
                  <a:pt x="94" y="81"/>
                  <a:pt x="94" y="81"/>
                </a:cubicBezTo>
                <a:cubicBezTo>
                  <a:pt x="25" y="81"/>
                  <a:pt x="25" y="81"/>
                  <a:pt x="25" y="81"/>
                </a:cubicBezTo>
                <a:cubicBezTo>
                  <a:pt x="16" y="81"/>
                  <a:pt x="8" y="73"/>
                  <a:pt x="8" y="64"/>
                </a:cubicBezTo>
                <a:cubicBezTo>
                  <a:pt x="8" y="58"/>
                  <a:pt x="11" y="52"/>
                  <a:pt x="16" y="49"/>
                </a:cubicBezTo>
                <a:cubicBezTo>
                  <a:pt x="22" y="46"/>
                  <a:pt x="22" y="45"/>
                  <a:pt x="20" y="40"/>
                </a:cubicBezTo>
                <a:cubicBezTo>
                  <a:pt x="20" y="39"/>
                  <a:pt x="19" y="38"/>
                  <a:pt x="19" y="37"/>
                </a:cubicBezTo>
                <a:cubicBezTo>
                  <a:pt x="19" y="32"/>
                  <a:pt x="24" y="27"/>
                  <a:pt x="29" y="27"/>
                </a:cubicBezTo>
                <a:cubicBezTo>
                  <a:pt x="29" y="27"/>
                  <a:pt x="31" y="27"/>
                  <a:pt x="34" y="28"/>
                </a:cubicBezTo>
                <a:cubicBezTo>
                  <a:pt x="39" y="30"/>
                  <a:pt x="39" y="28"/>
                  <a:pt x="41" y="24"/>
                </a:cubicBezTo>
                <a:cubicBezTo>
                  <a:pt x="46" y="14"/>
                  <a:pt x="55" y="8"/>
                  <a:pt x="65" y="8"/>
                </a:cubicBezTo>
                <a:cubicBezTo>
                  <a:pt x="79" y="8"/>
                  <a:pt x="91" y="18"/>
                  <a:pt x="92" y="32"/>
                </a:cubicBezTo>
                <a:cubicBezTo>
                  <a:pt x="92" y="38"/>
                  <a:pt x="92" y="38"/>
                  <a:pt x="98" y="39"/>
                </a:cubicBezTo>
                <a:cubicBezTo>
                  <a:pt x="108" y="41"/>
                  <a:pt x="115" y="50"/>
                  <a:pt x="115" y="60"/>
                </a:cubicBezTo>
                <a:cubicBezTo>
                  <a:pt x="115" y="71"/>
                  <a:pt x="106" y="81"/>
                  <a:pt x="94" y="81"/>
                </a:cubicBezTo>
                <a:close/>
                <a:moveTo>
                  <a:pt x="94" y="81"/>
                </a:moveTo>
                <a:cubicBezTo>
                  <a:pt x="94" y="81"/>
                  <a:pt x="94" y="81"/>
                  <a:pt x="94" y="81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5" name="Freeform 47"/>
          <p:cNvSpPr>
            <a:spLocks noEditPoints="1"/>
          </p:cNvSpPr>
          <p:nvPr/>
        </p:nvSpPr>
        <p:spPr bwMode="auto">
          <a:xfrm>
            <a:off x="4876801" y="1174750"/>
            <a:ext cx="1022350" cy="1387354"/>
          </a:xfrm>
          <a:custGeom>
            <a:avLst/>
            <a:gdLst>
              <a:gd name="T0" fmla="*/ 2147483646 w 123"/>
              <a:gd name="T1" fmla="*/ 2147483646 h 89"/>
              <a:gd name="T2" fmla="*/ 2147483646 w 123"/>
              <a:gd name="T3" fmla="*/ 0 h 89"/>
              <a:gd name="T4" fmla="*/ 2147483646 w 123"/>
              <a:gd name="T5" fmla="*/ 2147483646 h 89"/>
              <a:gd name="T6" fmla="*/ 2147483646 w 123"/>
              <a:gd name="T7" fmla="*/ 2147483646 h 89"/>
              <a:gd name="T8" fmla="*/ 2147483646 w 123"/>
              <a:gd name="T9" fmla="*/ 2147483646 h 89"/>
              <a:gd name="T10" fmla="*/ 2147483646 w 123"/>
              <a:gd name="T11" fmla="*/ 2147483646 h 89"/>
              <a:gd name="T12" fmla="*/ 0 w 123"/>
              <a:gd name="T13" fmla="*/ 2147483646 h 89"/>
              <a:gd name="T14" fmla="*/ 2147483646 w 123"/>
              <a:gd name="T15" fmla="*/ 2147483646 h 89"/>
              <a:gd name="T16" fmla="*/ 2147483646 w 123"/>
              <a:gd name="T17" fmla="*/ 2147483646 h 89"/>
              <a:gd name="T18" fmla="*/ 2147483646 w 123"/>
              <a:gd name="T19" fmla="*/ 2147483646 h 89"/>
              <a:gd name="T20" fmla="*/ 2147483646 w 123"/>
              <a:gd name="T21" fmla="*/ 2147483646 h 89"/>
              <a:gd name="T22" fmla="*/ 2147483646 w 123"/>
              <a:gd name="T23" fmla="*/ 2147483646 h 89"/>
              <a:gd name="T24" fmla="*/ 2147483646 w 123"/>
              <a:gd name="T25" fmla="*/ 2147483646 h 89"/>
              <a:gd name="T26" fmla="*/ 2147483646 w 123"/>
              <a:gd name="T27" fmla="*/ 2147483646 h 89"/>
              <a:gd name="T28" fmla="*/ 2147483646 w 123"/>
              <a:gd name="T29" fmla="*/ 2147483646 h 89"/>
              <a:gd name="T30" fmla="*/ 2147483646 w 123"/>
              <a:gd name="T31" fmla="*/ 2147483646 h 89"/>
              <a:gd name="T32" fmla="*/ 2147483646 w 123"/>
              <a:gd name="T33" fmla="*/ 2147483646 h 89"/>
              <a:gd name="T34" fmla="*/ 2147483646 w 123"/>
              <a:gd name="T35" fmla="*/ 2147483646 h 89"/>
              <a:gd name="T36" fmla="*/ 2147483646 w 123"/>
              <a:gd name="T37" fmla="*/ 2147483646 h 89"/>
              <a:gd name="T38" fmla="*/ 2147483646 w 123"/>
              <a:gd name="T39" fmla="*/ 2147483646 h 89"/>
              <a:gd name="T40" fmla="*/ 2147483646 w 123"/>
              <a:gd name="T41" fmla="*/ 2147483646 h 89"/>
              <a:gd name="T42" fmla="*/ 2147483646 w 123"/>
              <a:gd name="T43" fmla="*/ 2147483646 h 89"/>
              <a:gd name="T44" fmla="*/ 2147483646 w 123"/>
              <a:gd name="T45" fmla="*/ 2147483646 h 89"/>
              <a:gd name="T46" fmla="*/ 2147483646 w 123"/>
              <a:gd name="T47" fmla="*/ 2147483646 h 89"/>
              <a:gd name="T48" fmla="*/ 2147483646 w 123"/>
              <a:gd name="T49" fmla="*/ 2147483646 h 89"/>
              <a:gd name="T50" fmla="*/ 2147483646 w 123"/>
              <a:gd name="T51" fmla="*/ 2147483646 h 89"/>
              <a:gd name="T52" fmla="*/ 2147483646 w 123"/>
              <a:gd name="T53" fmla="*/ 2147483646 h 89"/>
              <a:gd name="T54" fmla="*/ 2147483646 w 123"/>
              <a:gd name="T55" fmla="*/ 2147483646 h 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23" h="89">
                <a:moveTo>
                  <a:pt x="100" y="32"/>
                </a:moveTo>
                <a:cubicBezTo>
                  <a:pt x="98" y="14"/>
                  <a:pt x="83" y="0"/>
                  <a:pt x="65" y="0"/>
                </a:cubicBezTo>
                <a:cubicBezTo>
                  <a:pt x="51" y="0"/>
                  <a:pt x="40" y="9"/>
                  <a:pt x="34" y="20"/>
                </a:cubicBezTo>
                <a:cubicBezTo>
                  <a:pt x="32" y="20"/>
                  <a:pt x="31" y="20"/>
                  <a:pt x="29" y="20"/>
                </a:cubicBezTo>
                <a:cubicBezTo>
                  <a:pt x="19" y="20"/>
                  <a:pt x="12" y="27"/>
                  <a:pt x="12" y="37"/>
                </a:cubicBezTo>
                <a:cubicBezTo>
                  <a:pt x="12" y="39"/>
                  <a:pt x="12" y="40"/>
                  <a:pt x="13" y="42"/>
                </a:cubicBezTo>
                <a:cubicBezTo>
                  <a:pt x="5" y="47"/>
                  <a:pt x="0" y="54"/>
                  <a:pt x="0" y="64"/>
                </a:cubicBezTo>
                <a:cubicBezTo>
                  <a:pt x="0" y="77"/>
                  <a:pt x="11" y="89"/>
                  <a:pt x="25" y="89"/>
                </a:cubicBezTo>
                <a:cubicBezTo>
                  <a:pt x="94" y="89"/>
                  <a:pt x="94" y="89"/>
                  <a:pt x="94" y="89"/>
                </a:cubicBezTo>
                <a:cubicBezTo>
                  <a:pt x="110" y="89"/>
                  <a:pt x="123" y="76"/>
                  <a:pt x="123" y="60"/>
                </a:cubicBezTo>
                <a:cubicBezTo>
                  <a:pt x="123" y="46"/>
                  <a:pt x="113" y="34"/>
                  <a:pt x="100" y="32"/>
                </a:cubicBezTo>
                <a:close/>
                <a:moveTo>
                  <a:pt x="94" y="81"/>
                </a:moveTo>
                <a:cubicBezTo>
                  <a:pt x="94" y="81"/>
                  <a:pt x="94" y="81"/>
                  <a:pt x="94" y="81"/>
                </a:cubicBezTo>
                <a:cubicBezTo>
                  <a:pt x="25" y="81"/>
                  <a:pt x="25" y="81"/>
                  <a:pt x="25" y="81"/>
                </a:cubicBezTo>
                <a:cubicBezTo>
                  <a:pt x="16" y="81"/>
                  <a:pt x="8" y="73"/>
                  <a:pt x="8" y="64"/>
                </a:cubicBezTo>
                <a:cubicBezTo>
                  <a:pt x="8" y="58"/>
                  <a:pt x="11" y="52"/>
                  <a:pt x="16" y="49"/>
                </a:cubicBezTo>
                <a:cubicBezTo>
                  <a:pt x="22" y="46"/>
                  <a:pt x="22" y="45"/>
                  <a:pt x="20" y="40"/>
                </a:cubicBezTo>
                <a:cubicBezTo>
                  <a:pt x="20" y="39"/>
                  <a:pt x="19" y="38"/>
                  <a:pt x="19" y="37"/>
                </a:cubicBezTo>
                <a:cubicBezTo>
                  <a:pt x="19" y="32"/>
                  <a:pt x="24" y="27"/>
                  <a:pt x="29" y="27"/>
                </a:cubicBezTo>
                <a:cubicBezTo>
                  <a:pt x="29" y="27"/>
                  <a:pt x="31" y="27"/>
                  <a:pt x="34" y="28"/>
                </a:cubicBezTo>
                <a:cubicBezTo>
                  <a:pt x="39" y="30"/>
                  <a:pt x="39" y="28"/>
                  <a:pt x="41" y="24"/>
                </a:cubicBezTo>
                <a:cubicBezTo>
                  <a:pt x="46" y="14"/>
                  <a:pt x="55" y="8"/>
                  <a:pt x="65" y="8"/>
                </a:cubicBezTo>
                <a:cubicBezTo>
                  <a:pt x="79" y="8"/>
                  <a:pt x="91" y="18"/>
                  <a:pt x="92" y="32"/>
                </a:cubicBezTo>
                <a:cubicBezTo>
                  <a:pt x="92" y="38"/>
                  <a:pt x="92" y="38"/>
                  <a:pt x="98" y="39"/>
                </a:cubicBezTo>
                <a:cubicBezTo>
                  <a:pt x="108" y="41"/>
                  <a:pt x="115" y="50"/>
                  <a:pt x="115" y="60"/>
                </a:cubicBezTo>
                <a:cubicBezTo>
                  <a:pt x="115" y="71"/>
                  <a:pt x="106" y="81"/>
                  <a:pt x="94" y="81"/>
                </a:cubicBezTo>
                <a:close/>
                <a:moveTo>
                  <a:pt x="94" y="81"/>
                </a:moveTo>
                <a:cubicBezTo>
                  <a:pt x="94" y="81"/>
                  <a:pt x="94" y="81"/>
                  <a:pt x="94" y="81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6" name="Freeform 192"/>
          <p:cNvSpPr>
            <a:spLocks noChangeArrowheads="1"/>
          </p:cNvSpPr>
          <p:nvPr/>
        </p:nvSpPr>
        <p:spPr bwMode="auto">
          <a:xfrm>
            <a:off x="12985935" y="10421402"/>
            <a:ext cx="737977" cy="777452"/>
          </a:xfrm>
          <a:custGeom>
            <a:avLst/>
            <a:gdLst>
              <a:gd name="T0" fmla="*/ 45 w 561"/>
              <a:gd name="T1" fmla="*/ 325 h 399"/>
              <a:gd name="T2" fmla="*/ 45 w 561"/>
              <a:gd name="T3" fmla="*/ 325 h 399"/>
              <a:gd name="T4" fmla="*/ 0 w 561"/>
              <a:gd name="T5" fmla="*/ 354 h 399"/>
              <a:gd name="T6" fmla="*/ 45 w 561"/>
              <a:gd name="T7" fmla="*/ 398 h 399"/>
              <a:gd name="T8" fmla="*/ 89 w 561"/>
              <a:gd name="T9" fmla="*/ 354 h 399"/>
              <a:gd name="T10" fmla="*/ 45 w 561"/>
              <a:gd name="T11" fmla="*/ 325 h 399"/>
              <a:gd name="T12" fmla="*/ 45 w 561"/>
              <a:gd name="T13" fmla="*/ 162 h 399"/>
              <a:gd name="T14" fmla="*/ 45 w 561"/>
              <a:gd name="T15" fmla="*/ 162 h 399"/>
              <a:gd name="T16" fmla="*/ 0 w 561"/>
              <a:gd name="T17" fmla="*/ 207 h 399"/>
              <a:gd name="T18" fmla="*/ 45 w 561"/>
              <a:gd name="T19" fmla="*/ 236 h 399"/>
              <a:gd name="T20" fmla="*/ 89 w 561"/>
              <a:gd name="T21" fmla="*/ 207 h 399"/>
              <a:gd name="T22" fmla="*/ 45 w 561"/>
              <a:gd name="T23" fmla="*/ 162 h 399"/>
              <a:gd name="T24" fmla="*/ 530 w 561"/>
              <a:gd name="T25" fmla="*/ 177 h 399"/>
              <a:gd name="T26" fmla="*/ 530 w 561"/>
              <a:gd name="T27" fmla="*/ 177 h 399"/>
              <a:gd name="T28" fmla="*/ 177 w 561"/>
              <a:gd name="T29" fmla="*/ 177 h 399"/>
              <a:gd name="T30" fmla="*/ 162 w 561"/>
              <a:gd name="T31" fmla="*/ 207 h 399"/>
              <a:gd name="T32" fmla="*/ 177 w 561"/>
              <a:gd name="T33" fmla="*/ 221 h 399"/>
              <a:gd name="T34" fmla="*/ 530 w 561"/>
              <a:gd name="T35" fmla="*/ 221 h 399"/>
              <a:gd name="T36" fmla="*/ 560 w 561"/>
              <a:gd name="T37" fmla="*/ 207 h 399"/>
              <a:gd name="T38" fmla="*/ 530 w 561"/>
              <a:gd name="T39" fmla="*/ 177 h 399"/>
              <a:gd name="T40" fmla="*/ 177 w 561"/>
              <a:gd name="T41" fmla="*/ 59 h 399"/>
              <a:gd name="T42" fmla="*/ 177 w 561"/>
              <a:gd name="T43" fmla="*/ 59 h 399"/>
              <a:gd name="T44" fmla="*/ 530 w 561"/>
              <a:gd name="T45" fmla="*/ 59 h 399"/>
              <a:gd name="T46" fmla="*/ 560 w 561"/>
              <a:gd name="T47" fmla="*/ 45 h 399"/>
              <a:gd name="T48" fmla="*/ 530 w 561"/>
              <a:gd name="T49" fmla="*/ 30 h 399"/>
              <a:gd name="T50" fmla="*/ 177 w 561"/>
              <a:gd name="T51" fmla="*/ 30 h 399"/>
              <a:gd name="T52" fmla="*/ 162 w 561"/>
              <a:gd name="T53" fmla="*/ 45 h 399"/>
              <a:gd name="T54" fmla="*/ 177 w 561"/>
              <a:gd name="T55" fmla="*/ 59 h 399"/>
              <a:gd name="T56" fmla="*/ 45 w 561"/>
              <a:gd name="T57" fmla="*/ 0 h 399"/>
              <a:gd name="T58" fmla="*/ 45 w 561"/>
              <a:gd name="T59" fmla="*/ 0 h 399"/>
              <a:gd name="T60" fmla="*/ 0 w 561"/>
              <a:gd name="T61" fmla="*/ 45 h 399"/>
              <a:gd name="T62" fmla="*/ 45 w 561"/>
              <a:gd name="T63" fmla="*/ 89 h 399"/>
              <a:gd name="T64" fmla="*/ 89 w 561"/>
              <a:gd name="T65" fmla="*/ 45 h 399"/>
              <a:gd name="T66" fmla="*/ 45 w 561"/>
              <a:gd name="T67" fmla="*/ 0 h 399"/>
              <a:gd name="T68" fmla="*/ 530 w 561"/>
              <a:gd name="T69" fmla="*/ 339 h 399"/>
              <a:gd name="T70" fmla="*/ 530 w 561"/>
              <a:gd name="T71" fmla="*/ 339 h 399"/>
              <a:gd name="T72" fmla="*/ 177 w 561"/>
              <a:gd name="T73" fmla="*/ 339 h 399"/>
              <a:gd name="T74" fmla="*/ 162 w 561"/>
              <a:gd name="T75" fmla="*/ 354 h 399"/>
              <a:gd name="T76" fmla="*/ 177 w 561"/>
              <a:gd name="T77" fmla="*/ 383 h 399"/>
              <a:gd name="T78" fmla="*/ 530 w 561"/>
              <a:gd name="T79" fmla="*/ 383 h 399"/>
              <a:gd name="T80" fmla="*/ 560 w 561"/>
              <a:gd name="T81" fmla="*/ 354 h 399"/>
              <a:gd name="T82" fmla="*/ 530 w 561"/>
              <a:gd name="T83" fmla="*/ 33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61" h="399">
                <a:moveTo>
                  <a:pt x="45" y="325"/>
                </a:moveTo>
                <a:lnTo>
                  <a:pt x="45" y="325"/>
                </a:lnTo>
                <a:cubicBezTo>
                  <a:pt x="30" y="325"/>
                  <a:pt x="0" y="339"/>
                  <a:pt x="0" y="354"/>
                </a:cubicBezTo>
                <a:cubicBezTo>
                  <a:pt x="0" y="383"/>
                  <a:pt x="30" y="398"/>
                  <a:pt x="45" y="398"/>
                </a:cubicBezTo>
                <a:cubicBezTo>
                  <a:pt x="59" y="398"/>
                  <a:pt x="89" y="383"/>
                  <a:pt x="89" y="354"/>
                </a:cubicBezTo>
                <a:cubicBezTo>
                  <a:pt x="89" y="339"/>
                  <a:pt x="59" y="325"/>
                  <a:pt x="45" y="325"/>
                </a:cubicBezTo>
                <a:close/>
                <a:moveTo>
                  <a:pt x="45" y="162"/>
                </a:moveTo>
                <a:lnTo>
                  <a:pt x="45" y="162"/>
                </a:lnTo>
                <a:cubicBezTo>
                  <a:pt x="30" y="162"/>
                  <a:pt x="0" y="177"/>
                  <a:pt x="0" y="207"/>
                </a:cubicBezTo>
                <a:cubicBezTo>
                  <a:pt x="0" y="221"/>
                  <a:pt x="30" y="236"/>
                  <a:pt x="45" y="236"/>
                </a:cubicBezTo>
                <a:cubicBezTo>
                  <a:pt x="59" y="236"/>
                  <a:pt x="89" y="221"/>
                  <a:pt x="89" y="207"/>
                </a:cubicBezTo>
                <a:cubicBezTo>
                  <a:pt x="89" y="177"/>
                  <a:pt x="59" y="162"/>
                  <a:pt x="45" y="162"/>
                </a:cubicBezTo>
                <a:close/>
                <a:moveTo>
                  <a:pt x="530" y="177"/>
                </a:moveTo>
                <a:lnTo>
                  <a:pt x="530" y="177"/>
                </a:lnTo>
                <a:cubicBezTo>
                  <a:pt x="177" y="177"/>
                  <a:pt x="177" y="177"/>
                  <a:pt x="177" y="177"/>
                </a:cubicBezTo>
                <a:cubicBezTo>
                  <a:pt x="177" y="177"/>
                  <a:pt x="162" y="192"/>
                  <a:pt x="162" y="207"/>
                </a:cubicBezTo>
                <a:lnTo>
                  <a:pt x="177" y="221"/>
                </a:lnTo>
                <a:cubicBezTo>
                  <a:pt x="530" y="221"/>
                  <a:pt x="530" y="221"/>
                  <a:pt x="530" y="221"/>
                </a:cubicBezTo>
                <a:cubicBezTo>
                  <a:pt x="545" y="221"/>
                  <a:pt x="560" y="207"/>
                  <a:pt x="560" y="207"/>
                </a:cubicBezTo>
                <a:cubicBezTo>
                  <a:pt x="560" y="192"/>
                  <a:pt x="545" y="177"/>
                  <a:pt x="530" y="177"/>
                </a:cubicBezTo>
                <a:close/>
                <a:moveTo>
                  <a:pt x="177" y="59"/>
                </a:moveTo>
                <a:lnTo>
                  <a:pt x="177" y="59"/>
                </a:lnTo>
                <a:cubicBezTo>
                  <a:pt x="530" y="59"/>
                  <a:pt x="530" y="59"/>
                  <a:pt x="530" y="59"/>
                </a:cubicBezTo>
                <a:cubicBezTo>
                  <a:pt x="545" y="59"/>
                  <a:pt x="560" y="59"/>
                  <a:pt x="560" y="45"/>
                </a:cubicBezTo>
                <a:cubicBezTo>
                  <a:pt x="560" y="30"/>
                  <a:pt x="545" y="30"/>
                  <a:pt x="530" y="30"/>
                </a:cubicBezTo>
                <a:cubicBezTo>
                  <a:pt x="177" y="30"/>
                  <a:pt x="177" y="30"/>
                  <a:pt x="177" y="30"/>
                </a:cubicBezTo>
                <a:cubicBezTo>
                  <a:pt x="177" y="30"/>
                  <a:pt x="162" y="30"/>
                  <a:pt x="162" y="45"/>
                </a:cubicBezTo>
                <a:cubicBezTo>
                  <a:pt x="162" y="59"/>
                  <a:pt x="177" y="59"/>
                  <a:pt x="177" y="59"/>
                </a:cubicBezTo>
                <a:close/>
                <a:moveTo>
                  <a:pt x="45" y="0"/>
                </a:moveTo>
                <a:lnTo>
                  <a:pt x="45" y="0"/>
                </a:lnTo>
                <a:cubicBezTo>
                  <a:pt x="30" y="0"/>
                  <a:pt x="0" y="30"/>
                  <a:pt x="0" y="45"/>
                </a:cubicBezTo>
                <a:cubicBezTo>
                  <a:pt x="0" y="59"/>
                  <a:pt x="30" y="89"/>
                  <a:pt x="45" y="89"/>
                </a:cubicBezTo>
                <a:cubicBezTo>
                  <a:pt x="59" y="89"/>
                  <a:pt x="89" y="59"/>
                  <a:pt x="89" y="45"/>
                </a:cubicBezTo>
                <a:cubicBezTo>
                  <a:pt x="89" y="30"/>
                  <a:pt x="59" y="0"/>
                  <a:pt x="45" y="0"/>
                </a:cubicBezTo>
                <a:close/>
                <a:moveTo>
                  <a:pt x="530" y="339"/>
                </a:moveTo>
                <a:lnTo>
                  <a:pt x="530" y="339"/>
                </a:lnTo>
                <a:cubicBezTo>
                  <a:pt x="177" y="339"/>
                  <a:pt x="177" y="339"/>
                  <a:pt x="177" y="339"/>
                </a:cubicBezTo>
                <a:lnTo>
                  <a:pt x="162" y="354"/>
                </a:lnTo>
                <a:cubicBezTo>
                  <a:pt x="162" y="369"/>
                  <a:pt x="177" y="383"/>
                  <a:pt x="177" y="383"/>
                </a:cubicBezTo>
                <a:cubicBezTo>
                  <a:pt x="530" y="383"/>
                  <a:pt x="530" y="383"/>
                  <a:pt x="530" y="383"/>
                </a:cubicBezTo>
                <a:cubicBezTo>
                  <a:pt x="545" y="383"/>
                  <a:pt x="560" y="369"/>
                  <a:pt x="560" y="354"/>
                </a:cubicBezTo>
                <a:cubicBezTo>
                  <a:pt x="560" y="354"/>
                  <a:pt x="545" y="339"/>
                  <a:pt x="530" y="3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91431" tIns="45716" rIns="91431" bIns="45716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7" name="Freeform 162"/>
          <p:cNvSpPr>
            <a:spLocks noChangeArrowheads="1"/>
          </p:cNvSpPr>
          <p:nvPr/>
        </p:nvSpPr>
        <p:spPr bwMode="auto">
          <a:xfrm>
            <a:off x="10652786" y="10285096"/>
            <a:ext cx="680049" cy="751437"/>
          </a:xfrm>
          <a:custGeom>
            <a:avLst/>
            <a:gdLst>
              <a:gd name="T0" fmla="*/ 412 w 443"/>
              <a:gd name="T1" fmla="*/ 589 h 634"/>
              <a:gd name="T2" fmla="*/ 412 w 443"/>
              <a:gd name="T3" fmla="*/ 589 h 634"/>
              <a:gd name="T4" fmla="*/ 383 w 443"/>
              <a:gd name="T5" fmla="*/ 589 h 634"/>
              <a:gd name="T6" fmla="*/ 383 w 443"/>
              <a:gd name="T7" fmla="*/ 456 h 634"/>
              <a:gd name="T8" fmla="*/ 236 w 443"/>
              <a:gd name="T9" fmla="*/ 324 h 634"/>
              <a:gd name="T10" fmla="*/ 383 w 443"/>
              <a:gd name="T11" fmla="*/ 176 h 634"/>
              <a:gd name="T12" fmla="*/ 383 w 443"/>
              <a:gd name="T13" fmla="*/ 44 h 634"/>
              <a:gd name="T14" fmla="*/ 412 w 443"/>
              <a:gd name="T15" fmla="*/ 44 h 634"/>
              <a:gd name="T16" fmla="*/ 442 w 443"/>
              <a:gd name="T17" fmla="*/ 29 h 634"/>
              <a:gd name="T18" fmla="*/ 412 w 443"/>
              <a:gd name="T19" fmla="*/ 0 h 634"/>
              <a:gd name="T20" fmla="*/ 30 w 443"/>
              <a:gd name="T21" fmla="*/ 0 h 634"/>
              <a:gd name="T22" fmla="*/ 0 w 443"/>
              <a:gd name="T23" fmla="*/ 29 h 634"/>
              <a:gd name="T24" fmla="*/ 30 w 443"/>
              <a:gd name="T25" fmla="*/ 44 h 634"/>
              <a:gd name="T26" fmla="*/ 59 w 443"/>
              <a:gd name="T27" fmla="*/ 44 h 634"/>
              <a:gd name="T28" fmla="*/ 59 w 443"/>
              <a:gd name="T29" fmla="*/ 176 h 634"/>
              <a:gd name="T30" fmla="*/ 206 w 443"/>
              <a:gd name="T31" fmla="*/ 324 h 634"/>
              <a:gd name="T32" fmla="*/ 59 w 443"/>
              <a:gd name="T33" fmla="*/ 456 h 634"/>
              <a:gd name="T34" fmla="*/ 59 w 443"/>
              <a:gd name="T35" fmla="*/ 589 h 634"/>
              <a:gd name="T36" fmla="*/ 30 w 443"/>
              <a:gd name="T37" fmla="*/ 589 h 634"/>
              <a:gd name="T38" fmla="*/ 0 w 443"/>
              <a:gd name="T39" fmla="*/ 618 h 634"/>
              <a:gd name="T40" fmla="*/ 30 w 443"/>
              <a:gd name="T41" fmla="*/ 633 h 634"/>
              <a:gd name="T42" fmla="*/ 412 w 443"/>
              <a:gd name="T43" fmla="*/ 633 h 634"/>
              <a:gd name="T44" fmla="*/ 442 w 443"/>
              <a:gd name="T45" fmla="*/ 618 h 634"/>
              <a:gd name="T46" fmla="*/ 412 w 443"/>
              <a:gd name="T47" fmla="*/ 589 h 634"/>
              <a:gd name="T48" fmla="*/ 103 w 443"/>
              <a:gd name="T49" fmla="*/ 176 h 634"/>
              <a:gd name="T50" fmla="*/ 103 w 443"/>
              <a:gd name="T51" fmla="*/ 176 h 634"/>
              <a:gd name="T52" fmla="*/ 103 w 443"/>
              <a:gd name="T53" fmla="*/ 44 h 634"/>
              <a:gd name="T54" fmla="*/ 339 w 443"/>
              <a:gd name="T55" fmla="*/ 44 h 634"/>
              <a:gd name="T56" fmla="*/ 339 w 443"/>
              <a:gd name="T57" fmla="*/ 176 h 634"/>
              <a:gd name="T58" fmla="*/ 236 w 443"/>
              <a:gd name="T59" fmla="*/ 280 h 634"/>
              <a:gd name="T60" fmla="*/ 206 w 443"/>
              <a:gd name="T61" fmla="*/ 280 h 634"/>
              <a:gd name="T62" fmla="*/ 103 w 443"/>
              <a:gd name="T63" fmla="*/ 176 h 634"/>
              <a:gd name="T64" fmla="*/ 339 w 443"/>
              <a:gd name="T65" fmla="*/ 589 h 634"/>
              <a:gd name="T66" fmla="*/ 339 w 443"/>
              <a:gd name="T67" fmla="*/ 589 h 634"/>
              <a:gd name="T68" fmla="*/ 103 w 443"/>
              <a:gd name="T69" fmla="*/ 589 h 634"/>
              <a:gd name="T70" fmla="*/ 103 w 443"/>
              <a:gd name="T71" fmla="*/ 456 h 634"/>
              <a:gd name="T72" fmla="*/ 206 w 443"/>
              <a:gd name="T73" fmla="*/ 353 h 634"/>
              <a:gd name="T74" fmla="*/ 236 w 443"/>
              <a:gd name="T75" fmla="*/ 353 h 634"/>
              <a:gd name="T76" fmla="*/ 339 w 443"/>
              <a:gd name="T77" fmla="*/ 456 h 634"/>
              <a:gd name="T78" fmla="*/ 339 w 443"/>
              <a:gd name="T79" fmla="*/ 5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3" h="634">
                <a:moveTo>
                  <a:pt x="412" y="589"/>
                </a:moveTo>
                <a:lnTo>
                  <a:pt x="412" y="589"/>
                </a:lnTo>
                <a:cubicBezTo>
                  <a:pt x="383" y="589"/>
                  <a:pt x="383" y="589"/>
                  <a:pt x="383" y="589"/>
                </a:cubicBezTo>
                <a:cubicBezTo>
                  <a:pt x="383" y="456"/>
                  <a:pt x="383" y="456"/>
                  <a:pt x="383" y="456"/>
                </a:cubicBezTo>
                <a:cubicBezTo>
                  <a:pt x="383" y="383"/>
                  <a:pt x="310" y="324"/>
                  <a:pt x="236" y="324"/>
                </a:cubicBezTo>
                <a:cubicBezTo>
                  <a:pt x="310" y="324"/>
                  <a:pt x="383" y="250"/>
                  <a:pt x="383" y="176"/>
                </a:cubicBezTo>
                <a:cubicBezTo>
                  <a:pt x="383" y="44"/>
                  <a:pt x="383" y="44"/>
                  <a:pt x="383" y="44"/>
                </a:cubicBezTo>
                <a:cubicBezTo>
                  <a:pt x="412" y="44"/>
                  <a:pt x="412" y="44"/>
                  <a:pt x="412" y="44"/>
                </a:cubicBezTo>
                <a:cubicBezTo>
                  <a:pt x="427" y="44"/>
                  <a:pt x="442" y="29"/>
                  <a:pt x="442" y="29"/>
                </a:cubicBezTo>
                <a:cubicBezTo>
                  <a:pt x="442" y="15"/>
                  <a:pt x="427" y="0"/>
                  <a:pt x="412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5" y="0"/>
                  <a:pt x="0" y="15"/>
                  <a:pt x="0" y="29"/>
                </a:cubicBezTo>
                <a:cubicBezTo>
                  <a:pt x="0" y="29"/>
                  <a:pt x="15" y="44"/>
                  <a:pt x="30" y="44"/>
                </a:cubicBezTo>
                <a:cubicBezTo>
                  <a:pt x="59" y="44"/>
                  <a:pt x="59" y="44"/>
                  <a:pt x="59" y="44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250"/>
                  <a:pt x="133" y="324"/>
                  <a:pt x="206" y="324"/>
                </a:cubicBezTo>
                <a:cubicBezTo>
                  <a:pt x="133" y="324"/>
                  <a:pt x="59" y="383"/>
                  <a:pt x="59" y="456"/>
                </a:cubicBezTo>
                <a:cubicBezTo>
                  <a:pt x="59" y="589"/>
                  <a:pt x="59" y="589"/>
                  <a:pt x="59" y="589"/>
                </a:cubicBezTo>
                <a:cubicBezTo>
                  <a:pt x="30" y="589"/>
                  <a:pt x="30" y="589"/>
                  <a:pt x="30" y="589"/>
                </a:cubicBezTo>
                <a:cubicBezTo>
                  <a:pt x="15" y="589"/>
                  <a:pt x="0" y="604"/>
                  <a:pt x="0" y="618"/>
                </a:cubicBezTo>
                <a:cubicBezTo>
                  <a:pt x="0" y="618"/>
                  <a:pt x="15" y="633"/>
                  <a:pt x="30" y="633"/>
                </a:cubicBezTo>
                <a:cubicBezTo>
                  <a:pt x="412" y="633"/>
                  <a:pt x="412" y="633"/>
                  <a:pt x="412" y="633"/>
                </a:cubicBezTo>
                <a:cubicBezTo>
                  <a:pt x="427" y="633"/>
                  <a:pt x="442" y="618"/>
                  <a:pt x="442" y="618"/>
                </a:cubicBezTo>
                <a:cubicBezTo>
                  <a:pt x="442" y="604"/>
                  <a:pt x="427" y="589"/>
                  <a:pt x="412" y="589"/>
                </a:cubicBezTo>
                <a:close/>
                <a:moveTo>
                  <a:pt x="103" y="176"/>
                </a:moveTo>
                <a:lnTo>
                  <a:pt x="103" y="176"/>
                </a:lnTo>
                <a:cubicBezTo>
                  <a:pt x="103" y="147"/>
                  <a:pt x="103" y="44"/>
                  <a:pt x="103" y="44"/>
                </a:cubicBezTo>
                <a:cubicBezTo>
                  <a:pt x="339" y="44"/>
                  <a:pt x="339" y="44"/>
                  <a:pt x="339" y="44"/>
                </a:cubicBezTo>
                <a:cubicBezTo>
                  <a:pt x="339" y="44"/>
                  <a:pt x="339" y="147"/>
                  <a:pt x="339" y="176"/>
                </a:cubicBezTo>
                <a:cubicBezTo>
                  <a:pt x="339" y="235"/>
                  <a:pt x="295" y="280"/>
                  <a:pt x="236" y="280"/>
                </a:cubicBezTo>
                <a:cubicBezTo>
                  <a:pt x="206" y="280"/>
                  <a:pt x="206" y="280"/>
                  <a:pt x="206" y="280"/>
                </a:cubicBezTo>
                <a:cubicBezTo>
                  <a:pt x="148" y="280"/>
                  <a:pt x="103" y="235"/>
                  <a:pt x="103" y="176"/>
                </a:cubicBezTo>
                <a:close/>
                <a:moveTo>
                  <a:pt x="339" y="589"/>
                </a:moveTo>
                <a:lnTo>
                  <a:pt x="339" y="589"/>
                </a:lnTo>
                <a:cubicBezTo>
                  <a:pt x="103" y="589"/>
                  <a:pt x="103" y="589"/>
                  <a:pt x="103" y="589"/>
                </a:cubicBezTo>
                <a:cubicBezTo>
                  <a:pt x="103" y="589"/>
                  <a:pt x="103" y="486"/>
                  <a:pt x="103" y="456"/>
                </a:cubicBezTo>
                <a:cubicBezTo>
                  <a:pt x="103" y="397"/>
                  <a:pt x="148" y="353"/>
                  <a:pt x="206" y="353"/>
                </a:cubicBezTo>
                <a:cubicBezTo>
                  <a:pt x="236" y="353"/>
                  <a:pt x="236" y="353"/>
                  <a:pt x="236" y="353"/>
                </a:cubicBezTo>
                <a:cubicBezTo>
                  <a:pt x="295" y="353"/>
                  <a:pt x="339" y="397"/>
                  <a:pt x="339" y="456"/>
                </a:cubicBezTo>
                <a:cubicBezTo>
                  <a:pt x="339" y="486"/>
                  <a:pt x="339" y="589"/>
                  <a:pt x="339" y="5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91431" tIns="45716" rIns="91431" bIns="45716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8" name="Freeform 143"/>
          <p:cNvSpPr>
            <a:spLocks noChangeArrowheads="1"/>
          </p:cNvSpPr>
          <p:nvPr/>
        </p:nvSpPr>
        <p:spPr bwMode="auto">
          <a:xfrm>
            <a:off x="9043503" y="8371995"/>
            <a:ext cx="827326" cy="1141929"/>
          </a:xfrm>
          <a:custGeom>
            <a:avLst/>
            <a:gdLst>
              <a:gd name="T0" fmla="*/ 368 w 442"/>
              <a:gd name="T1" fmla="*/ 0 h 634"/>
              <a:gd name="T2" fmla="*/ 368 w 442"/>
              <a:gd name="T3" fmla="*/ 0 h 634"/>
              <a:gd name="T4" fmla="*/ 73 w 442"/>
              <a:gd name="T5" fmla="*/ 0 h 634"/>
              <a:gd name="T6" fmla="*/ 0 w 442"/>
              <a:gd name="T7" fmla="*/ 74 h 634"/>
              <a:gd name="T8" fmla="*/ 0 w 442"/>
              <a:gd name="T9" fmla="*/ 545 h 634"/>
              <a:gd name="T10" fmla="*/ 73 w 442"/>
              <a:gd name="T11" fmla="*/ 633 h 634"/>
              <a:gd name="T12" fmla="*/ 368 w 442"/>
              <a:gd name="T13" fmla="*/ 633 h 634"/>
              <a:gd name="T14" fmla="*/ 441 w 442"/>
              <a:gd name="T15" fmla="*/ 545 h 634"/>
              <a:gd name="T16" fmla="*/ 441 w 442"/>
              <a:gd name="T17" fmla="*/ 74 h 634"/>
              <a:gd name="T18" fmla="*/ 368 w 442"/>
              <a:gd name="T19" fmla="*/ 0 h 634"/>
              <a:gd name="T20" fmla="*/ 412 w 442"/>
              <a:gd name="T21" fmla="*/ 545 h 634"/>
              <a:gd name="T22" fmla="*/ 412 w 442"/>
              <a:gd name="T23" fmla="*/ 545 h 634"/>
              <a:gd name="T24" fmla="*/ 368 w 442"/>
              <a:gd name="T25" fmla="*/ 589 h 634"/>
              <a:gd name="T26" fmla="*/ 73 w 442"/>
              <a:gd name="T27" fmla="*/ 589 h 634"/>
              <a:gd name="T28" fmla="*/ 29 w 442"/>
              <a:gd name="T29" fmla="*/ 545 h 634"/>
              <a:gd name="T30" fmla="*/ 29 w 442"/>
              <a:gd name="T31" fmla="*/ 486 h 634"/>
              <a:gd name="T32" fmla="*/ 412 w 442"/>
              <a:gd name="T33" fmla="*/ 486 h 634"/>
              <a:gd name="T34" fmla="*/ 412 w 442"/>
              <a:gd name="T35" fmla="*/ 545 h 634"/>
              <a:gd name="T36" fmla="*/ 412 w 442"/>
              <a:gd name="T37" fmla="*/ 457 h 634"/>
              <a:gd name="T38" fmla="*/ 412 w 442"/>
              <a:gd name="T39" fmla="*/ 457 h 634"/>
              <a:gd name="T40" fmla="*/ 29 w 442"/>
              <a:gd name="T41" fmla="*/ 457 h 634"/>
              <a:gd name="T42" fmla="*/ 29 w 442"/>
              <a:gd name="T43" fmla="*/ 133 h 634"/>
              <a:gd name="T44" fmla="*/ 412 w 442"/>
              <a:gd name="T45" fmla="*/ 133 h 634"/>
              <a:gd name="T46" fmla="*/ 412 w 442"/>
              <a:gd name="T47" fmla="*/ 457 h 634"/>
              <a:gd name="T48" fmla="*/ 412 w 442"/>
              <a:gd name="T49" fmla="*/ 103 h 634"/>
              <a:gd name="T50" fmla="*/ 412 w 442"/>
              <a:gd name="T51" fmla="*/ 103 h 634"/>
              <a:gd name="T52" fmla="*/ 29 w 442"/>
              <a:gd name="T53" fmla="*/ 103 h 634"/>
              <a:gd name="T54" fmla="*/ 29 w 442"/>
              <a:gd name="T55" fmla="*/ 74 h 634"/>
              <a:gd name="T56" fmla="*/ 73 w 442"/>
              <a:gd name="T57" fmla="*/ 44 h 634"/>
              <a:gd name="T58" fmla="*/ 368 w 442"/>
              <a:gd name="T59" fmla="*/ 44 h 634"/>
              <a:gd name="T60" fmla="*/ 412 w 442"/>
              <a:gd name="T61" fmla="*/ 74 h 634"/>
              <a:gd name="T62" fmla="*/ 412 w 442"/>
              <a:gd name="T63" fmla="*/ 103 h 634"/>
              <a:gd name="T64" fmla="*/ 221 w 442"/>
              <a:gd name="T65" fmla="*/ 574 h 634"/>
              <a:gd name="T66" fmla="*/ 221 w 442"/>
              <a:gd name="T67" fmla="*/ 574 h 634"/>
              <a:gd name="T68" fmla="*/ 250 w 442"/>
              <a:gd name="T69" fmla="*/ 545 h 634"/>
              <a:gd name="T70" fmla="*/ 221 w 442"/>
              <a:gd name="T71" fmla="*/ 516 h 634"/>
              <a:gd name="T72" fmla="*/ 191 w 442"/>
              <a:gd name="T73" fmla="*/ 545 h 634"/>
              <a:gd name="T74" fmla="*/ 221 w 442"/>
              <a:gd name="T75" fmla="*/ 574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42" h="634">
                <a:moveTo>
                  <a:pt x="368" y="0"/>
                </a:moveTo>
                <a:lnTo>
                  <a:pt x="368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33"/>
                  <a:pt x="73" y="633"/>
                </a:cubicBezTo>
                <a:cubicBezTo>
                  <a:pt x="368" y="633"/>
                  <a:pt x="368" y="633"/>
                  <a:pt x="368" y="633"/>
                </a:cubicBezTo>
                <a:cubicBezTo>
                  <a:pt x="412" y="633"/>
                  <a:pt x="441" y="589"/>
                  <a:pt x="441" y="545"/>
                </a:cubicBezTo>
                <a:cubicBezTo>
                  <a:pt x="441" y="74"/>
                  <a:pt x="441" y="74"/>
                  <a:pt x="441" y="74"/>
                </a:cubicBezTo>
                <a:cubicBezTo>
                  <a:pt x="441" y="30"/>
                  <a:pt x="412" y="0"/>
                  <a:pt x="368" y="0"/>
                </a:cubicBezTo>
                <a:close/>
                <a:moveTo>
                  <a:pt x="412" y="545"/>
                </a:moveTo>
                <a:lnTo>
                  <a:pt x="412" y="545"/>
                </a:lnTo>
                <a:cubicBezTo>
                  <a:pt x="412" y="574"/>
                  <a:pt x="382" y="589"/>
                  <a:pt x="368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4"/>
                  <a:pt x="29" y="545"/>
                </a:cubicBezTo>
                <a:cubicBezTo>
                  <a:pt x="29" y="486"/>
                  <a:pt x="29" y="486"/>
                  <a:pt x="29" y="486"/>
                </a:cubicBezTo>
                <a:cubicBezTo>
                  <a:pt x="412" y="486"/>
                  <a:pt x="412" y="486"/>
                  <a:pt x="412" y="486"/>
                </a:cubicBezTo>
                <a:lnTo>
                  <a:pt x="412" y="545"/>
                </a:lnTo>
                <a:close/>
                <a:moveTo>
                  <a:pt x="412" y="457"/>
                </a:moveTo>
                <a:lnTo>
                  <a:pt x="412" y="457"/>
                </a:lnTo>
                <a:cubicBezTo>
                  <a:pt x="29" y="457"/>
                  <a:pt x="29" y="457"/>
                  <a:pt x="29" y="457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412" y="133"/>
                  <a:pt x="412" y="133"/>
                  <a:pt x="412" y="133"/>
                </a:cubicBezTo>
                <a:lnTo>
                  <a:pt x="412" y="457"/>
                </a:lnTo>
                <a:close/>
                <a:moveTo>
                  <a:pt x="412" y="103"/>
                </a:moveTo>
                <a:lnTo>
                  <a:pt x="412" y="103"/>
                </a:lnTo>
                <a:cubicBezTo>
                  <a:pt x="29" y="103"/>
                  <a:pt x="29" y="103"/>
                  <a:pt x="29" y="103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44"/>
                  <a:pt x="73" y="44"/>
                </a:cubicBezTo>
                <a:cubicBezTo>
                  <a:pt x="368" y="44"/>
                  <a:pt x="368" y="44"/>
                  <a:pt x="368" y="44"/>
                </a:cubicBezTo>
                <a:cubicBezTo>
                  <a:pt x="382" y="44"/>
                  <a:pt x="412" y="59"/>
                  <a:pt x="412" y="74"/>
                </a:cubicBezTo>
                <a:lnTo>
                  <a:pt x="412" y="103"/>
                </a:lnTo>
                <a:close/>
                <a:moveTo>
                  <a:pt x="221" y="574"/>
                </a:moveTo>
                <a:lnTo>
                  <a:pt x="221" y="574"/>
                </a:lnTo>
                <a:cubicBezTo>
                  <a:pt x="235" y="574"/>
                  <a:pt x="250" y="560"/>
                  <a:pt x="250" y="545"/>
                </a:cubicBezTo>
                <a:cubicBezTo>
                  <a:pt x="250" y="530"/>
                  <a:pt x="235" y="516"/>
                  <a:pt x="221" y="516"/>
                </a:cubicBezTo>
                <a:cubicBezTo>
                  <a:pt x="206" y="516"/>
                  <a:pt x="191" y="530"/>
                  <a:pt x="191" y="545"/>
                </a:cubicBezTo>
                <a:cubicBezTo>
                  <a:pt x="191" y="560"/>
                  <a:pt x="206" y="574"/>
                  <a:pt x="221" y="5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9" name="Freeform 157"/>
          <p:cNvSpPr>
            <a:spLocks noChangeArrowheads="1"/>
          </p:cNvSpPr>
          <p:nvPr/>
        </p:nvSpPr>
        <p:spPr bwMode="auto">
          <a:xfrm>
            <a:off x="8868384" y="6449896"/>
            <a:ext cx="1002445" cy="1038961"/>
          </a:xfrm>
          <a:custGeom>
            <a:avLst/>
            <a:gdLst>
              <a:gd name="T0" fmla="*/ 309 w 634"/>
              <a:gd name="T1" fmla="*/ 88 h 619"/>
              <a:gd name="T2" fmla="*/ 309 w 634"/>
              <a:gd name="T3" fmla="*/ 88 h 619"/>
              <a:gd name="T4" fmla="*/ 176 w 634"/>
              <a:gd name="T5" fmla="*/ 235 h 619"/>
              <a:gd name="T6" fmla="*/ 309 w 634"/>
              <a:gd name="T7" fmla="*/ 367 h 619"/>
              <a:gd name="T8" fmla="*/ 456 w 634"/>
              <a:gd name="T9" fmla="*/ 235 h 619"/>
              <a:gd name="T10" fmla="*/ 309 w 634"/>
              <a:gd name="T11" fmla="*/ 88 h 619"/>
              <a:gd name="T12" fmla="*/ 309 w 634"/>
              <a:gd name="T13" fmla="*/ 323 h 619"/>
              <a:gd name="T14" fmla="*/ 309 w 634"/>
              <a:gd name="T15" fmla="*/ 323 h 619"/>
              <a:gd name="T16" fmla="*/ 221 w 634"/>
              <a:gd name="T17" fmla="*/ 235 h 619"/>
              <a:gd name="T18" fmla="*/ 309 w 634"/>
              <a:gd name="T19" fmla="*/ 132 h 619"/>
              <a:gd name="T20" fmla="*/ 412 w 634"/>
              <a:gd name="T21" fmla="*/ 235 h 619"/>
              <a:gd name="T22" fmla="*/ 309 w 634"/>
              <a:gd name="T23" fmla="*/ 323 h 619"/>
              <a:gd name="T24" fmla="*/ 530 w 634"/>
              <a:gd name="T25" fmla="*/ 338 h 619"/>
              <a:gd name="T26" fmla="*/ 530 w 634"/>
              <a:gd name="T27" fmla="*/ 338 h 619"/>
              <a:gd name="T28" fmla="*/ 559 w 634"/>
              <a:gd name="T29" fmla="*/ 235 h 619"/>
              <a:gd name="T30" fmla="*/ 309 w 634"/>
              <a:gd name="T31" fmla="*/ 0 h 619"/>
              <a:gd name="T32" fmla="*/ 73 w 634"/>
              <a:gd name="T33" fmla="*/ 235 h 619"/>
              <a:gd name="T34" fmla="*/ 103 w 634"/>
              <a:gd name="T35" fmla="*/ 338 h 619"/>
              <a:gd name="T36" fmla="*/ 0 w 634"/>
              <a:gd name="T37" fmla="*/ 500 h 619"/>
              <a:gd name="T38" fmla="*/ 117 w 634"/>
              <a:gd name="T39" fmla="*/ 530 h 619"/>
              <a:gd name="T40" fmla="*/ 206 w 634"/>
              <a:gd name="T41" fmla="*/ 618 h 619"/>
              <a:gd name="T42" fmla="*/ 294 w 634"/>
              <a:gd name="T43" fmla="*/ 471 h 619"/>
              <a:gd name="T44" fmla="*/ 309 w 634"/>
              <a:gd name="T45" fmla="*/ 471 h 619"/>
              <a:gd name="T46" fmla="*/ 324 w 634"/>
              <a:gd name="T47" fmla="*/ 471 h 619"/>
              <a:gd name="T48" fmla="*/ 412 w 634"/>
              <a:gd name="T49" fmla="*/ 618 h 619"/>
              <a:gd name="T50" fmla="*/ 500 w 634"/>
              <a:gd name="T51" fmla="*/ 530 h 619"/>
              <a:gd name="T52" fmla="*/ 633 w 634"/>
              <a:gd name="T53" fmla="*/ 500 h 619"/>
              <a:gd name="T54" fmla="*/ 530 w 634"/>
              <a:gd name="T55" fmla="*/ 338 h 619"/>
              <a:gd name="T56" fmla="*/ 206 w 634"/>
              <a:gd name="T57" fmla="*/ 544 h 619"/>
              <a:gd name="T58" fmla="*/ 206 w 634"/>
              <a:gd name="T59" fmla="*/ 544 h 619"/>
              <a:gd name="T60" fmla="*/ 147 w 634"/>
              <a:gd name="T61" fmla="*/ 500 h 619"/>
              <a:gd name="T62" fmla="*/ 58 w 634"/>
              <a:gd name="T63" fmla="*/ 471 h 619"/>
              <a:gd name="T64" fmla="*/ 117 w 634"/>
              <a:gd name="T65" fmla="*/ 382 h 619"/>
              <a:gd name="T66" fmla="*/ 250 w 634"/>
              <a:gd name="T67" fmla="*/ 456 h 619"/>
              <a:gd name="T68" fmla="*/ 206 w 634"/>
              <a:gd name="T69" fmla="*/ 544 h 619"/>
              <a:gd name="T70" fmla="*/ 309 w 634"/>
              <a:gd name="T71" fmla="*/ 426 h 619"/>
              <a:gd name="T72" fmla="*/ 309 w 634"/>
              <a:gd name="T73" fmla="*/ 426 h 619"/>
              <a:gd name="T74" fmla="*/ 117 w 634"/>
              <a:gd name="T75" fmla="*/ 235 h 619"/>
              <a:gd name="T76" fmla="*/ 309 w 634"/>
              <a:gd name="T77" fmla="*/ 29 h 619"/>
              <a:gd name="T78" fmla="*/ 515 w 634"/>
              <a:gd name="T79" fmla="*/ 235 h 619"/>
              <a:gd name="T80" fmla="*/ 309 w 634"/>
              <a:gd name="T81" fmla="*/ 426 h 619"/>
              <a:gd name="T82" fmla="*/ 485 w 634"/>
              <a:gd name="T83" fmla="*/ 500 h 619"/>
              <a:gd name="T84" fmla="*/ 485 w 634"/>
              <a:gd name="T85" fmla="*/ 500 h 619"/>
              <a:gd name="T86" fmla="*/ 426 w 634"/>
              <a:gd name="T87" fmla="*/ 544 h 619"/>
              <a:gd name="T88" fmla="*/ 368 w 634"/>
              <a:gd name="T89" fmla="*/ 456 h 619"/>
              <a:gd name="T90" fmla="*/ 500 w 634"/>
              <a:gd name="T91" fmla="*/ 382 h 619"/>
              <a:gd name="T92" fmla="*/ 559 w 634"/>
              <a:gd name="T93" fmla="*/ 471 h 619"/>
              <a:gd name="T94" fmla="*/ 485 w 634"/>
              <a:gd name="T95" fmla="*/ 50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34" h="619">
                <a:moveTo>
                  <a:pt x="309" y="88"/>
                </a:moveTo>
                <a:lnTo>
                  <a:pt x="309" y="88"/>
                </a:lnTo>
                <a:cubicBezTo>
                  <a:pt x="235" y="88"/>
                  <a:pt x="176" y="162"/>
                  <a:pt x="176" y="235"/>
                </a:cubicBezTo>
                <a:cubicBezTo>
                  <a:pt x="176" y="309"/>
                  <a:pt x="235" y="367"/>
                  <a:pt x="309" y="367"/>
                </a:cubicBezTo>
                <a:cubicBezTo>
                  <a:pt x="383" y="367"/>
                  <a:pt x="456" y="309"/>
                  <a:pt x="456" y="235"/>
                </a:cubicBezTo>
                <a:cubicBezTo>
                  <a:pt x="456" y="162"/>
                  <a:pt x="383" y="88"/>
                  <a:pt x="309" y="88"/>
                </a:cubicBezTo>
                <a:close/>
                <a:moveTo>
                  <a:pt x="309" y="323"/>
                </a:moveTo>
                <a:lnTo>
                  <a:pt x="309" y="323"/>
                </a:lnTo>
                <a:cubicBezTo>
                  <a:pt x="265" y="323"/>
                  <a:pt x="221" y="279"/>
                  <a:pt x="221" y="235"/>
                </a:cubicBezTo>
                <a:cubicBezTo>
                  <a:pt x="221" y="176"/>
                  <a:pt x="265" y="132"/>
                  <a:pt x="309" y="132"/>
                </a:cubicBezTo>
                <a:cubicBezTo>
                  <a:pt x="368" y="132"/>
                  <a:pt x="412" y="176"/>
                  <a:pt x="412" y="235"/>
                </a:cubicBezTo>
                <a:cubicBezTo>
                  <a:pt x="412" y="279"/>
                  <a:pt x="368" y="323"/>
                  <a:pt x="309" y="323"/>
                </a:cubicBezTo>
                <a:close/>
                <a:moveTo>
                  <a:pt x="530" y="338"/>
                </a:moveTo>
                <a:lnTo>
                  <a:pt x="530" y="338"/>
                </a:lnTo>
                <a:cubicBezTo>
                  <a:pt x="544" y="309"/>
                  <a:pt x="559" y="264"/>
                  <a:pt x="559" y="235"/>
                </a:cubicBezTo>
                <a:cubicBezTo>
                  <a:pt x="559" y="103"/>
                  <a:pt x="441" y="0"/>
                  <a:pt x="309" y="0"/>
                </a:cubicBezTo>
                <a:cubicBezTo>
                  <a:pt x="176" y="0"/>
                  <a:pt x="73" y="103"/>
                  <a:pt x="73" y="235"/>
                </a:cubicBezTo>
                <a:cubicBezTo>
                  <a:pt x="73" y="264"/>
                  <a:pt x="88" y="309"/>
                  <a:pt x="103" y="338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500"/>
                  <a:pt x="58" y="515"/>
                  <a:pt x="117" y="530"/>
                </a:cubicBezTo>
                <a:cubicBezTo>
                  <a:pt x="162" y="574"/>
                  <a:pt x="206" y="618"/>
                  <a:pt x="206" y="618"/>
                </a:cubicBezTo>
                <a:cubicBezTo>
                  <a:pt x="294" y="471"/>
                  <a:pt x="294" y="471"/>
                  <a:pt x="294" y="471"/>
                </a:cubicBezTo>
                <a:cubicBezTo>
                  <a:pt x="309" y="471"/>
                  <a:pt x="309" y="471"/>
                  <a:pt x="309" y="471"/>
                </a:cubicBezTo>
                <a:cubicBezTo>
                  <a:pt x="324" y="471"/>
                  <a:pt x="324" y="471"/>
                  <a:pt x="324" y="471"/>
                </a:cubicBezTo>
                <a:cubicBezTo>
                  <a:pt x="412" y="618"/>
                  <a:pt x="412" y="618"/>
                  <a:pt x="412" y="618"/>
                </a:cubicBezTo>
                <a:cubicBezTo>
                  <a:pt x="412" y="618"/>
                  <a:pt x="456" y="574"/>
                  <a:pt x="500" y="530"/>
                </a:cubicBezTo>
                <a:cubicBezTo>
                  <a:pt x="559" y="515"/>
                  <a:pt x="633" y="500"/>
                  <a:pt x="633" y="500"/>
                </a:cubicBezTo>
                <a:lnTo>
                  <a:pt x="530" y="338"/>
                </a:lnTo>
                <a:close/>
                <a:moveTo>
                  <a:pt x="206" y="544"/>
                </a:moveTo>
                <a:lnTo>
                  <a:pt x="206" y="544"/>
                </a:lnTo>
                <a:cubicBezTo>
                  <a:pt x="206" y="544"/>
                  <a:pt x="176" y="530"/>
                  <a:pt x="147" y="500"/>
                </a:cubicBezTo>
                <a:cubicBezTo>
                  <a:pt x="103" y="485"/>
                  <a:pt x="58" y="471"/>
                  <a:pt x="58" y="471"/>
                </a:cubicBezTo>
                <a:cubicBezTo>
                  <a:pt x="117" y="382"/>
                  <a:pt x="117" y="382"/>
                  <a:pt x="117" y="382"/>
                </a:cubicBezTo>
                <a:cubicBezTo>
                  <a:pt x="147" y="412"/>
                  <a:pt x="206" y="456"/>
                  <a:pt x="250" y="456"/>
                </a:cubicBezTo>
                <a:lnTo>
                  <a:pt x="206" y="544"/>
                </a:lnTo>
                <a:close/>
                <a:moveTo>
                  <a:pt x="309" y="426"/>
                </a:moveTo>
                <a:lnTo>
                  <a:pt x="309" y="426"/>
                </a:lnTo>
                <a:cubicBezTo>
                  <a:pt x="206" y="426"/>
                  <a:pt x="117" y="338"/>
                  <a:pt x="117" y="235"/>
                </a:cubicBezTo>
                <a:cubicBezTo>
                  <a:pt x="117" y="117"/>
                  <a:pt x="206" y="29"/>
                  <a:pt x="309" y="29"/>
                </a:cubicBezTo>
                <a:cubicBezTo>
                  <a:pt x="426" y="29"/>
                  <a:pt x="515" y="117"/>
                  <a:pt x="515" y="235"/>
                </a:cubicBezTo>
                <a:cubicBezTo>
                  <a:pt x="515" y="338"/>
                  <a:pt x="426" y="426"/>
                  <a:pt x="309" y="426"/>
                </a:cubicBezTo>
                <a:close/>
                <a:moveTo>
                  <a:pt x="485" y="500"/>
                </a:moveTo>
                <a:lnTo>
                  <a:pt x="485" y="500"/>
                </a:lnTo>
                <a:cubicBezTo>
                  <a:pt x="456" y="530"/>
                  <a:pt x="426" y="544"/>
                  <a:pt x="426" y="544"/>
                </a:cubicBezTo>
                <a:cubicBezTo>
                  <a:pt x="368" y="456"/>
                  <a:pt x="368" y="456"/>
                  <a:pt x="368" y="456"/>
                </a:cubicBezTo>
                <a:cubicBezTo>
                  <a:pt x="426" y="456"/>
                  <a:pt x="471" y="412"/>
                  <a:pt x="500" y="382"/>
                </a:cubicBezTo>
                <a:cubicBezTo>
                  <a:pt x="559" y="471"/>
                  <a:pt x="559" y="471"/>
                  <a:pt x="559" y="471"/>
                </a:cubicBezTo>
                <a:cubicBezTo>
                  <a:pt x="559" y="471"/>
                  <a:pt x="530" y="485"/>
                  <a:pt x="485" y="5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1511226" y="12959613"/>
            <a:ext cx="121888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IN" sz="1600" dirty="0" smtClean="0"/>
              <a:t>All registration marks are the property of their respective owners.</a:t>
            </a:r>
            <a:endParaRPr lang="en-IN" sz="1600" dirty="0"/>
          </a:p>
        </p:txBody>
      </p:sp>
      <p:pic>
        <p:nvPicPr>
          <p:cNvPr id="61" name="Picture 60" descr="kiuw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88139" y="7422842"/>
            <a:ext cx="2286000" cy="1143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2401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2" grpId="0" animBg="1"/>
      <p:bldP spid="140" grpId="0" animBg="1"/>
      <p:bldP spid="14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/>
          <p:nvPr/>
        </p:nvGrpSpPr>
        <p:grpSpPr>
          <a:xfrm>
            <a:off x="1711325" y="595290"/>
            <a:ext cx="20962938" cy="1629406"/>
            <a:chOff x="1690738" y="483017"/>
            <a:chExt cx="20962938" cy="1629406"/>
          </a:xfrm>
        </p:grpSpPr>
        <p:sp>
          <p:nvSpPr>
            <p:cNvPr id="60" name="TextBox 59"/>
            <p:cNvSpPr txBox="1"/>
            <p:nvPr/>
          </p:nvSpPr>
          <p:spPr>
            <a:xfrm>
              <a:off x="1690738" y="483017"/>
              <a:ext cx="20962938" cy="144653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88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Security Testing</a:t>
              </a:r>
              <a:endParaRPr lang="id-ID" sz="8800" b="1" dirty="0" smtClean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1201259" y="2020986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30" name="Round Same Side Corner Rectangle 29"/>
          <p:cNvSpPr/>
          <p:nvPr/>
        </p:nvSpPr>
        <p:spPr>
          <a:xfrm rot="5400000">
            <a:off x="17836382" y="2363431"/>
            <a:ext cx="744530" cy="381334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/>
          </a:p>
        </p:txBody>
      </p:sp>
      <p:sp>
        <p:nvSpPr>
          <p:cNvPr id="31" name="Round Same Side Corner Rectangle 30"/>
          <p:cNvSpPr/>
          <p:nvPr/>
        </p:nvSpPr>
        <p:spPr>
          <a:xfrm rot="5400000">
            <a:off x="17819375" y="4912625"/>
            <a:ext cx="744530" cy="381334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/>
          </a:p>
        </p:txBody>
      </p:sp>
      <p:sp>
        <p:nvSpPr>
          <p:cNvPr id="35" name="Round Same Side Corner Rectangle 34"/>
          <p:cNvSpPr/>
          <p:nvPr/>
        </p:nvSpPr>
        <p:spPr>
          <a:xfrm rot="5400000">
            <a:off x="17836382" y="7336947"/>
            <a:ext cx="744530" cy="381334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/>
          </a:p>
        </p:txBody>
      </p:sp>
      <p:sp>
        <p:nvSpPr>
          <p:cNvPr id="46" name="Round Same Side Corner Rectangle 45"/>
          <p:cNvSpPr/>
          <p:nvPr/>
        </p:nvSpPr>
        <p:spPr>
          <a:xfrm rot="16200000">
            <a:off x="15318545" y="3645851"/>
            <a:ext cx="744530" cy="125020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/>
          </a:p>
        </p:txBody>
      </p:sp>
      <p:sp>
        <p:nvSpPr>
          <p:cNvPr id="47" name="Round Same Side Corner Rectangle 46"/>
          <p:cNvSpPr/>
          <p:nvPr/>
        </p:nvSpPr>
        <p:spPr>
          <a:xfrm rot="16200000">
            <a:off x="15301377" y="6205749"/>
            <a:ext cx="744530" cy="125020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/>
          </a:p>
        </p:txBody>
      </p:sp>
      <p:sp>
        <p:nvSpPr>
          <p:cNvPr id="48" name="Round Same Side Corner Rectangle 47"/>
          <p:cNvSpPr/>
          <p:nvPr/>
        </p:nvSpPr>
        <p:spPr>
          <a:xfrm rot="16200000">
            <a:off x="15309883" y="8614353"/>
            <a:ext cx="744530" cy="125020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/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13334889" y="4613185"/>
            <a:ext cx="1580245" cy="1554326"/>
          </a:xfrm>
          <a:prstGeom prst="line">
            <a:avLst/>
          </a:prstGeom>
          <a:ln w="12700">
            <a:solidFill>
              <a:schemeClr val="tx1">
                <a:lumMod val="9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13396543" y="6817504"/>
            <a:ext cx="1486324" cy="15374"/>
          </a:xfrm>
          <a:prstGeom prst="line">
            <a:avLst/>
          </a:prstGeom>
          <a:ln w="12700">
            <a:solidFill>
              <a:schemeClr val="tx1">
                <a:lumMod val="9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 Same Side Corner Rectangle 55"/>
          <p:cNvSpPr/>
          <p:nvPr/>
        </p:nvSpPr>
        <p:spPr>
          <a:xfrm rot="16200000" flipH="1">
            <a:off x="5721962" y="2407069"/>
            <a:ext cx="744530" cy="381688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EA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/>
          </a:p>
        </p:txBody>
      </p:sp>
      <p:sp>
        <p:nvSpPr>
          <p:cNvPr id="57" name="Round Same Side Corner Rectangle 56"/>
          <p:cNvSpPr/>
          <p:nvPr/>
        </p:nvSpPr>
        <p:spPr>
          <a:xfrm rot="16200000" flipH="1">
            <a:off x="5738985" y="4956263"/>
            <a:ext cx="744530" cy="38168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/>
          </a:p>
        </p:txBody>
      </p:sp>
      <p:sp>
        <p:nvSpPr>
          <p:cNvPr id="58" name="Round Same Side Corner Rectangle 57"/>
          <p:cNvSpPr/>
          <p:nvPr/>
        </p:nvSpPr>
        <p:spPr>
          <a:xfrm rot="16200000" flipH="1">
            <a:off x="5721962" y="7380585"/>
            <a:ext cx="744530" cy="38168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/>
          </a:p>
        </p:txBody>
      </p:sp>
      <p:sp>
        <p:nvSpPr>
          <p:cNvPr id="87" name="Round Same Side Corner Rectangle 86"/>
          <p:cNvSpPr/>
          <p:nvPr/>
        </p:nvSpPr>
        <p:spPr>
          <a:xfrm rot="5400000" flipH="1">
            <a:off x="8242159" y="3690679"/>
            <a:ext cx="744530" cy="125136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/>
          </a:p>
        </p:txBody>
      </p:sp>
      <p:sp>
        <p:nvSpPr>
          <p:cNvPr id="88" name="Round Same Side Corner Rectangle 87"/>
          <p:cNvSpPr/>
          <p:nvPr/>
        </p:nvSpPr>
        <p:spPr>
          <a:xfrm rot="5400000" flipH="1">
            <a:off x="8259343" y="6250577"/>
            <a:ext cx="744530" cy="125136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/>
          </a:p>
        </p:txBody>
      </p:sp>
      <p:sp>
        <p:nvSpPr>
          <p:cNvPr id="89" name="Round Same Side Corner Rectangle 88"/>
          <p:cNvSpPr/>
          <p:nvPr/>
        </p:nvSpPr>
        <p:spPr>
          <a:xfrm rot="5400000" flipH="1">
            <a:off x="8250829" y="8659181"/>
            <a:ext cx="744530" cy="125136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/>
          </a:p>
        </p:txBody>
      </p:sp>
      <p:cxnSp>
        <p:nvCxnSpPr>
          <p:cNvPr id="92" name="Straight Connector 91"/>
          <p:cNvCxnSpPr/>
          <p:nvPr/>
        </p:nvCxnSpPr>
        <p:spPr>
          <a:xfrm>
            <a:off x="9390821" y="4658594"/>
            <a:ext cx="1581713" cy="1554326"/>
          </a:xfrm>
          <a:prstGeom prst="line">
            <a:avLst/>
          </a:prstGeom>
          <a:ln w="12700">
            <a:solidFill>
              <a:schemeClr val="tx1">
                <a:lumMod val="9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9423118" y="6862913"/>
            <a:ext cx="1487705" cy="15374"/>
          </a:xfrm>
          <a:prstGeom prst="line">
            <a:avLst/>
          </a:prstGeom>
          <a:ln w="12700">
            <a:solidFill>
              <a:schemeClr val="tx1">
                <a:lumMod val="9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9413272" y="7491379"/>
            <a:ext cx="1581713" cy="1529972"/>
          </a:xfrm>
          <a:prstGeom prst="line">
            <a:avLst/>
          </a:prstGeom>
          <a:ln w="12700">
            <a:solidFill>
              <a:schemeClr val="tx1">
                <a:lumMod val="9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13348388" y="7491379"/>
            <a:ext cx="1534471" cy="1508917"/>
          </a:xfrm>
          <a:prstGeom prst="line">
            <a:avLst/>
          </a:prstGeom>
          <a:ln w="12700">
            <a:solidFill>
              <a:schemeClr val="tx1">
                <a:lumMod val="9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Freeform 3"/>
          <p:cNvSpPr>
            <a:spLocks noChangeArrowheads="1"/>
          </p:cNvSpPr>
          <p:nvPr/>
        </p:nvSpPr>
        <p:spPr bwMode="auto">
          <a:xfrm>
            <a:off x="8291623" y="6645200"/>
            <a:ext cx="596027" cy="479986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1" name="Freeform 9"/>
          <p:cNvSpPr>
            <a:spLocks noChangeArrowheads="1"/>
          </p:cNvSpPr>
          <p:nvPr/>
        </p:nvSpPr>
        <p:spPr bwMode="auto">
          <a:xfrm>
            <a:off x="15353295" y="3999414"/>
            <a:ext cx="511637" cy="511633"/>
          </a:xfrm>
          <a:custGeom>
            <a:avLst/>
            <a:gdLst>
              <a:gd name="T0" fmla="*/ 212 w 426"/>
              <a:gd name="T1" fmla="*/ 0 h 426"/>
              <a:gd name="T2" fmla="*/ 212 w 426"/>
              <a:gd name="T3" fmla="*/ 0 h 426"/>
              <a:gd name="T4" fmla="*/ 0 w 426"/>
              <a:gd name="T5" fmla="*/ 213 h 426"/>
              <a:gd name="T6" fmla="*/ 212 w 426"/>
              <a:gd name="T7" fmla="*/ 425 h 426"/>
              <a:gd name="T8" fmla="*/ 425 w 426"/>
              <a:gd name="T9" fmla="*/ 213 h 426"/>
              <a:gd name="T10" fmla="*/ 212 w 426"/>
              <a:gd name="T11" fmla="*/ 0 h 426"/>
              <a:gd name="T12" fmla="*/ 229 w 426"/>
              <a:gd name="T13" fmla="*/ 390 h 426"/>
              <a:gd name="T14" fmla="*/ 229 w 426"/>
              <a:gd name="T15" fmla="*/ 390 h 426"/>
              <a:gd name="T16" fmla="*/ 229 w 426"/>
              <a:gd name="T17" fmla="*/ 292 h 426"/>
              <a:gd name="T18" fmla="*/ 194 w 426"/>
              <a:gd name="T19" fmla="*/ 292 h 426"/>
              <a:gd name="T20" fmla="*/ 194 w 426"/>
              <a:gd name="T21" fmla="*/ 390 h 426"/>
              <a:gd name="T22" fmla="*/ 35 w 426"/>
              <a:gd name="T23" fmla="*/ 230 h 426"/>
              <a:gd name="T24" fmla="*/ 132 w 426"/>
              <a:gd name="T25" fmla="*/ 230 h 426"/>
              <a:gd name="T26" fmla="*/ 132 w 426"/>
              <a:gd name="T27" fmla="*/ 195 h 426"/>
              <a:gd name="T28" fmla="*/ 35 w 426"/>
              <a:gd name="T29" fmla="*/ 195 h 426"/>
              <a:gd name="T30" fmla="*/ 194 w 426"/>
              <a:gd name="T31" fmla="*/ 44 h 426"/>
              <a:gd name="T32" fmla="*/ 194 w 426"/>
              <a:gd name="T33" fmla="*/ 142 h 426"/>
              <a:gd name="T34" fmla="*/ 229 w 426"/>
              <a:gd name="T35" fmla="*/ 142 h 426"/>
              <a:gd name="T36" fmla="*/ 229 w 426"/>
              <a:gd name="T37" fmla="*/ 44 h 426"/>
              <a:gd name="T38" fmla="*/ 380 w 426"/>
              <a:gd name="T39" fmla="*/ 195 h 426"/>
              <a:gd name="T40" fmla="*/ 292 w 426"/>
              <a:gd name="T41" fmla="*/ 195 h 426"/>
              <a:gd name="T42" fmla="*/ 292 w 426"/>
              <a:gd name="T43" fmla="*/ 230 h 426"/>
              <a:gd name="T44" fmla="*/ 380 w 426"/>
              <a:gd name="T45" fmla="*/ 230 h 426"/>
              <a:gd name="T46" fmla="*/ 229 w 426"/>
              <a:gd name="T47" fmla="*/ 3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1117624" y="5861588"/>
            <a:ext cx="2127995" cy="2127995"/>
            <a:chOff x="11117624" y="5861588"/>
            <a:chExt cx="2127995" cy="2127995"/>
          </a:xfrm>
        </p:grpSpPr>
        <p:sp>
          <p:nvSpPr>
            <p:cNvPr id="95" name="Freeform 65"/>
            <p:cNvSpPr>
              <a:spLocks noChangeArrowheads="1"/>
            </p:cNvSpPr>
            <p:nvPr/>
          </p:nvSpPr>
          <p:spPr bwMode="auto">
            <a:xfrm>
              <a:off x="11117624" y="5861588"/>
              <a:ext cx="2127995" cy="2127995"/>
            </a:xfrm>
            <a:custGeom>
              <a:avLst/>
              <a:gdLst>
                <a:gd name="T0" fmla="*/ 381 w 417"/>
                <a:gd name="T1" fmla="*/ 203 h 417"/>
                <a:gd name="T2" fmla="*/ 381 w 417"/>
                <a:gd name="T3" fmla="*/ 203 h 417"/>
                <a:gd name="T4" fmla="*/ 416 w 417"/>
                <a:gd name="T5" fmla="*/ 141 h 417"/>
                <a:gd name="T6" fmla="*/ 408 w 417"/>
                <a:gd name="T7" fmla="*/ 106 h 417"/>
                <a:gd name="T8" fmla="*/ 337 w 417"/>
                <a:gd name="T9" fmla="*/ 79 h 417"/>
                <a:gd name="T10" fmla="*/ 319 w 417"/>
                <a:gd name="T11" fmla="*/ 17 h 417"/>
                <a:gd name="T12" fmla="*/ 275 w 417"/>
                <a:gd name="T13" fmla="*/ 0 h 417"/>
                <a:gd name="T14" fmla="*/ 213 w 417"/>
                <a:gd name="T15" fmla="*/ 35 h 417"/>
                <a:gd name="T16" fmla="*/ 151 w 417"/>
                <a:gd name="T17" fmla="*/ 0 h 417"/>
                <a:gd name="T18" fmla="*/ 107 w 417"/>
                <a:gd name="T19" fmla="*/ 17 h 417"/>
                <a:gd name="T20" fmla="*/ 89 w 417"/>
                <a:gd name="T21" fmla="*/ 79 h 417"/>
                <a:gd name="T22" fmla="*/ 18 w 417"/>
                <a:gd name="T23" fmla="*/ 106 h 417"/>
                <a:gd name="T24" fmla="*/ 0 w 417"/>
                <a:gd name="T25" fmla="*/ 141 h 417"/>
                <a:gd name="T26" fmla="*/ 44 w 417"/>
                <a:gd name="T27" fmla="*/ 203 h 417"/>
                <a:gd name="T28" fmla="*/ 0 w 417"/>
                <a:gd name="T29" fmla="*/ 275 h 417"/>
                <a:gd name="T30" fmla="*/ 18 w 417"/>
                <a:gd name="T31" fmla="*/ 310 h 417"/>
                <a:gd name="T32" fmla="*/ 89 w 417"/>
                <a:gd name="T33" fmla="*/ 328 h 417"/>
                <a:gd name="T34" fmla="*/ 107 w 417"/>
                <a:gd name="T35" fmla="*/ 398 h 417"/>
                <a:gd name="T36" fmla="*/ 151 w 417"/>
                <a:gd name="T37" fmla="*/ 416 h 417"/>
                <a:gd name="T38" fmla="*/ 213 w 417"/>
                <a:gd name="T39" fmla="*/ 372 h 417"/>
                <a:gd name="T40" fmla="*/ 275 w 417"/>
                <a:gd name="T41" fmla="*/ 416 h 417"/>
                <a:gd name="T42" fmla="*/ 319 w 417"/>
                <a:gd name="T43" fmla="*/ 398 h 417"/>
                <a:gd name="T44" fmla="*/ 337 w 417"/>
                <a:gd name="T45" fmla="*/ 328 h 417"/>
                <a:gd name="T46" fmla="*/ 408 w 417"/>
                <a:gd name="T47" fmla="*/ 310 h 417"/>
                <a:gd name="T48" fmla="*/ 416 w 417"/>
                <a:gd name="T49" fmla="*/ 265 h 417"/>
                <a:gd name="T50" fmla="*/ 381 w 417"/>
                <a:gd name="T51" fmla="*/ 203 h 417"/>
                <a:gd name="T52" fmla="*/ 213 w 417"/>
                <a:gd name="T53" fmla="*/ 292 h 417"/>
                <a:gd name="T54" fmla="*/ 213 w 417"/>
                <a:gd name="T55" fmla="*/ 292 h 417"/>
                <a:gd name="T56" fmla="*/ 125 w 417"/>
                <a:gd name="T57" fmla="*/ 203 h 417"/>
                <a:gd name="T58" fmla="*/ 213 w 417"/>
                <a:gd name="T59" fmla="*/ 115 h 417"/>
                <a:gd name="T60" fmla="*/ 301 w 417"/>
                <a:gd name="T61" fmla="*/ 203 h 417"/>
                <a:gd name="T62" fmla="*/ 213 w 417"/>
                <a:gd name="T63" fmla="*/ 29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" name="Freeform 67"/>
            <p:cNvSpPr>
              <a:spLocks noChangeArrowheads="1"/>
            </p:cNvSpPr>
            <p:nvPr/>
          </p:nvSpPr>
          <p:spPr bwMode="auto">
            <a:xfrm>
              <a:off x="11998365" y="6543801"/>
              <a:ext cx="543285" cy="638224"/>
            </a:xfrm>
            <a:custGeom>
              <a:avLst/>
              <a:gdLst>
                <a:gd name="T0" fmla="*/ 434 w 453"/>
                <a:gd name="T1" fmla="*/ 186 h 533"/>
                <a:gd name="T2" fmla="*/ 434 w 453"/>
                <a:gd name="T3" fmla="*/ 186 h 533"/>
                <a:gd name="T4" fmla="*/ 44 w 453"/>
                <a:gd name="T5" fmla="*/ 160 h 533"/>
                <a:gd name="T6" fmla="*/ 0 w 453"/>
                <a:gd name="T7" fmla="*/ 178 h 533"/>
                <a:gd name="T8" fmla="*/ 88 w 453"/>
                <a:gd name="T9" fmla="*/ 532 h 533"/>
                <a:gd name="T10" fmla="*/ 141 w 453"/>
                <a:gd name="T11" fmla="*/ 532 h 533"/>
                <a:gd name="T12" fmla="*/ 97 w 453"/>
                <a:gd name="T13" fmla="*/ 355 h 533"/>
                <a:gd name="T14" fmla="*/ 443 w 453"/>
                <a:gd name="T15" fmla="*/ 195 h 533"/>
                <a:gd name="T16" fmla="*/ 434 w 453"/>
                <a:gd name="T17" fmla="*/ 18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533">
                  <a:moveTo>
                    <a:pt x="434" y="186"/>
                  </a:moveTo>
                  <a:lnTo>
                    <a:pt x="434" y="186"/>
                  </a:lnTo>
                  <a:cubicBezTo>
                    <a:pt x="151" y="301"/>
                    <a:pt x="266" y="0"/>
                    <a:pt x="44" y="160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88" y="532"/>
                    <a:pt x="88" y="532"/>
                    <a:pt x="88" y="532"/>
                  </a:cubicBezTo>
                  <a:cubicBezTo>
                    <a:pt x="141" y="532"/>
                    <a:pt x="141" y="532"/>
                    <a:pt x="141" y="532"/>
                  </a:cubicBezTo>
                  <a:cubicBezTo>
                    <a:pt x="97" y="355"/>
                    <a:pt x="97" y="355"/>
                    <a:pt x="97" y="355"/>
                  </a:cubicBezTo>
                  <a:cubicBezTo>
                    <a:pt x="293" y="195"/>
                    <a:pt x="213" y="532"/>
                    <a:pt x="443" y="195"/>
                  </a:cubicBezTo>
                  <a:cubicBezTo>
                    <a:pt x="452" y="195"/>
                    <a:pt x="443" y="186"/>
                    <a:pt x="434" y="18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04" name="Freeform 70"/>
          <p:cNvSpPr>
            <a:spLocks noChangeArrowheads="1"/>
          </p:cNvSpPr>
          <p:nvPr/>
        </p:nvSpPr>
        <p:spPr bwMode="auto">
          <a:xfrm>
            <a:off x="8310271" y="9034423"/>
            <a:ext cx="596031" cy="532736"/>
          </a:xfrm>
          <a:custGeom>
            <a:avLst/>
            <a:gdLst>
              <a:gd name="T0" fmla="*/ 142 w 497"/>
              <a:gd name="T1" fmla="*/ 275 h 445"/>
              <a:gd name="T2" fmla="*/ 142 w 497"/>
              <a:gd name="T3" fmla="*/ 275 h 445"/>
              <a:gd name="T4" fmla="*/ 142 w 497"/>
              <a:gd name="T5" fmla="*/ 125 h 445"/>
              <a:gd name="T6" fmla="*/ 53 w 497"/>
              <a:gd name="T7" fmla="*/ 125 h 445"/>
              <a:gd name="T8" fmla="*/ 0 w 497"/>
              <a:gd name="T9" fmla="*/ 178 h 445"/>
              <a:gd name="T10" fmla="*/ 0 w 497"/>
              <a:gd name="T11" fmla="*/ 319 h 445"/>
              <a:gd name="T12" fmla="*/ 53 w 497"/>
              <a:gd name="T13" fmla="*/ 373 h 445"/>
              <a:gd name="T14" fmla="*/ 71 w 497"/>
              <a:gd name="T15" fmla="*/ 373 h 445"/>
              <a:gd name="T16" fmla="*/ 71 w 497"/>
              <a:gd name="T17" fmla="*/ 444 h 445"/>
              <a:gd name="T18" fmla="*/ 151 w 497"/>
              <a:gd name="T19" fmla="*/ 373 h 445"/>
              <a:gd name="T20" fmla="*/ 274 w 497"/>
              <a:gd name="T21" fmla="*/ 373 h 445"/>
              <a:gd name="T22" fmla="*/ 319 w 497"/>
              <a:gd name="T23" fmla="*/ 319 h 445"/>
              <a:gd name="T24" fmla="*/ 319 w 497"/>
              <a:gd name="T25" fmla="*/ 275 h 445"/>
              <a:gd name="T26" fmla="*/ 319 w 497"/>
              <a:gd name="T27" fmla="*/ 275 h 445"/>
              <a:gd name="T28" fmla="*/ 142 w 497"/>
              <a:gd name="T29" fmla="*/ 275 h 445"/>
              <a:gd name="T30" fmla="*/ 443 w 497"/>
              <a:gd name="T31" fmla="*/ 0 h 445"/>
              <a:gd name="T32" fmla="*/ 443 w 497"/>
              <a:gd name="T33" fmla="*/ 0 h 445"/>
              <a:gd name="T34" fmla="*/ 221 w 497"/>
              <a:gd name="T35" fmla="*/ 0 h 445"/>
              <a:gd name="T36" fmla="*/ 177 w 497"/>
              <a:gd name="T37" fmla="*/ 54 h 445"/>
              <a:gd name="T38" fmla="*/ 177 w 497"/>
              <a:gd name="T39" fmla="*/ 248 h 445"/>
              <a:gd name="T40" fmla="*/ 346 w 497"/>
              <a:gd name="T41" fmla="*/ 248 h 445"/>
              <a:gd name="T42" fmla="*/ 425 w 497"/>
              <a:gd name="T43" fmla="*/ 319 h 445"/>
              <a:gd name="T44" fmla="*/ 425 w 497"/>
              <a:gd name="T45" fmla="*/ 248 h 445"/>
              <a:gd name="T46" fmla="*/ 443 w 497"/>
              <a:gd name="T47" fmla="*/ 248 h 445"/>
              <a:gd name="T48" fmla="*/ 496 w 497"/>
              <a:gd name="T49" fmla="*/ 195 h 445"/>
              <a:gd name="T50" fmla="*/ 496 w 497"/>
              <a:gd name="T51" fmla="*/ 54 h 445"/>
              <a:gd name="T52" fmla="*/ 443 w 497"/>
              <a:gd name="T5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5" name="Freeform 102"/>
          <p:cNvSpPr>
            <a:spLocks noChangeArrowheads="1"/>
          </p:cNvSpPr>
          <p:nvPr/>
        </p:nvSpPr>
        <p:spPr bwMode="auto">
          <a:xfrm>
            <a:off x="15345839" y="8979782"/>
            <a:ext cx="596031" cy="532732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" name="Freeform 116"/>
          <p:cNvSpPr>
            <a:spLocks noChangeArrowheads="1"/>
          </p:cNvSpPr>
          <p:nvPr/>
        </p:nvSpPr>
        <p:spPr bwMode="auto">
          <a:xfrm>
            <a:off x="15353295" y="6526274"/>
            <a:ext cx="532736" cy="553830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7" name="Freeform 22"/>
          <p:cNvSpPr>
            <a:spLocks noChangeArrowheads="1"/>
          </p:cNvSpPr>
          <p:nvPr/>
        </p:nvSpPr>
        <p:spPr bwMode="auto">
          <a:xfrm>
            <a:off x="8313903" y="4043974"/>
            <a:ext cx="553830" cy="553834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273512" y="3942189"/>
            <a:ext cx="3677983" cy="683228"/>
          </a:xfrm>
          <a:prstGeom prst="rect">
            <a:avLst/>
          </a:prstGeom>
        </p:spPr>
        <p:txBody>
          <a:bodyPr wrap="none" lIns="219419" tIns="109710" rIns="219419" bIns="10971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Web VAPT Testing</a:t>
            </a:r>
            <a:endParaRPr lang="en-US" sz="3000" dirty="0">
              <a:solidFill>
                <a:schemeClr val="bg1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486952" y="6503994"/>
            <a:ext cx="3184260" cy="683228"/>
          </a:xfrm>
          <a:prstGeom prst="rect">
            <a:avLst/>
          </a:prstGeom>
        </p:spPr>
        <p:txBody>
          <a:bodyPr wrap="none" lIns="219419" tIns="109710" rIns="219419" bIns="10971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iOS App Testing</a:t>
            </a:r>
            <a:endParaRPr lang="en-US" sz="3000" dirty="0">
              <a:solidFill>
                <a:schemeClr val="bg1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136537" y="8911644"/>
            <a:ext cx="3929655" cy="683228"/>
          </a:xfrm>
          <a:prstGeom prst="rect">
            <a:avLst/>
          </a:prstGeom>
        </p:spPr>
        <p:txBody>
          <a:bodyPr wrap="none" lIns="219419" tIns="109710" rIns="219419" bIns="10971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Andriod App Testing</a:t>
            </a:r>
            <a:endParaRPr lang="en-US" sz="3000" dirty="0">
              <a:solidFill>
                <a:schemeClr val="bg1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6553125" y="3944042"/>
            <a:ext cx="3275630" cy="683228"/>
          </a:xfrm>
          <a:prstGeom prst="rect">
            <a:avLst/>
          </a:prstGeom>
        </p:spPr>
        <p:txBody>
          <a:bodyPr wrap="none" lIns="219419" tIns="109710" rIns="219419" bIns="10971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Network Testing</a:t>
            </a:r>
            <a:endParaRPr lang="en-US" sz="3000" dirty="0">
              <a:solidFill>
                <a:schemeClr val="bg1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6290468" y="6505847"/>
            <a:ext cx="3734089" cy="683228"/>
          </a:xfrm>
          <a:prstGeom prst="rect">
            <a:avLst/>
          </a:prstGeom>
        </p:spPr>
        <p:txBody>
          <a:bodyPr wrap="none" lIns="219419" tIns="109710" rIns="219419" bIns="10971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Intrusion Detection</a:t>
            </a:r>
            <a:endParaRPr lang="en-US" sz="3000" dirty="0">
              <a:solidFill>
                <a:schemeClr val="bg1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6509123" y="8913497"/>
            <a:ext cx="3341354" cy="683228"/>
          </a:xfrm>
          <a:prstGeom prst="rect">
            <a:avLst/>
          </a:prstGeom>
        </p:spPr>
        <p:txBody>
          <a:bodyPr wrap="none" lIns="219419" tIns="109710" rIns="219419" bIns="10971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Threat Detection</a:t>
            </a:r>
            <a:endParaRPr lang="en-US" sz="3000" dirty="0">
              <a:solidFill>
                <a:schemeClr val="bg1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  <p:pic>
        <p:nvPicPr>
          <p:cNvPr id="45" name="Picture 44" descr="KQ 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5971" y="263042"/>
            <a:ext cx="1476581" cy="13717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64142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5" grpId="0" animBg="1"/>
      <p:bldP spid="46" grpId="0" animBg="1"/>
      <p:bldP spid="47" grpId="0" animBg="1"/>
      <p:bldP spid="48" grpId="0" animBg="1"/>
      <p:bldP spid="56" grpId="0" animBg="1"/>
      <p:bldP spid="57" grpId="0" animBg="1"/>
      <p:bldP spid="58" grpId="0" animBg="1"/>
      <p:bldP spid="87" grpId="0" animBg="1"/>
      <p:bldP spid="88" grpId="0" animBg="1"/>
      <p:bldP spid="89" grpId="0" animBg="1"/>
      <p:bldP spid="100" grpId="0" animBg="1"/>
      <p:bldP spid="101" grpId="0" animBg="1"/>
      <p:bldP spid="104" grpId="0" animBg="1"/>
      <p:bldP spid="105" grpId="0" animBg="1"/>
      <p:bldP spid="106" grpId="0" animBg="1"/>
      <p:bldP spid="107" grpId="0" animBg="1"/>
      <p:bldP spid="42" grpId="0"/>
      <p:bldP spid="49" grpId="0"/>
      <p:bldP spid="50" grpId="0"/>
      <p:bldP spid="63" grpId="0"/>
      <p:bldP spid="64" grpId="0"/>
      <p:bldP spid="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/>
          <p:nvPr/>
        </p:nvGrpSpPr>
        <p:grpSpPr>
          <a:xfrm>
            <a:off x="1711325" y="483017"/>
            <a:ext cx="20962938" cy="1520287"/>
            <a:chOff x="1690738" y="483017"/>
            <a:chExt cx="20962938" cy="1520287"/>
          </a:xfrm>
        </p:grpSpPr>
        <p:sp>
          <p:nvSpPr>
            <p:cNvPr id="60" name="TextBox 59"/>
            <p:cNvSpPr txBox="1"/>
            <p:nvPr/>
          </p:nvSpPr>
          <p:spPr>
            <a:xfrm>
              <a:off x="1690738" y="483017"/>
              <a:ext cx="20962938" cy="144653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88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Manual Testing</a:t>
              </a:r>
              <a:endParaRPr lang="id-ID" sz="8800" b="1" dirty="0" smtClean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1412311" y="19118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30" name="Round Same Side Corner Rectangle 29"/>
          <p:cNvSpPr/>
          <p:nvPr/>
        </p:nvSpPr>
        <p:spPr>
          <a:xfrm rot="5400000">
            <a:off x="17836382" y="2363431"/>
            <a:ext cx="744530" cy="381334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/>
          </a:p>
        </p:txBody>
      </p:sp>
      <p:sp>
        <p:nvSpPr>
          <p:cNvPr id="31" name="Round Same Side Corner Rectangle 30"/>
          <p:cNvSpPr/>
          <p:nvPr/>
        </p:nvSpPr>
        <p:spPr>
          <a:xfrm rot="5400000">
            <a:off x="17819375" y="4912625"/>
            <a:ext cx="744530" cy="381334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/>
          </a:p>
        </p:txBody>
      </p:sp>
      <p:sp>
        <p:nvSpPr>
          <p:cNvPr id="35" name="Round Same Side Corner Rectangle 34"/>
          <p:cNvSpPr/>
          <p:nvPr/>
        </p:nvSpPr>
        <p:spPr>
          <a:xfrm rot="5400000">
            <a:off x="17836382" y="7336947"/>
            <a:ext cx="744530" cy="381334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/>
          </a:p>
        </p:txBody>
      </p:sp>
      <p:sp>
        <p:nvSpPr>
          <p:cNvPr id="46" name="Round Same Side Corner Rectangle 45"/>
          <p:cNvSpPr/>
          <p:nvPr/>
        </p:nvSpPr>
        <p:spPr>
          <a:xfrm rot="16200000">
            <a:off x="15318545" y="3645851"/>
            <a:ext cx="744530" cy="125020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/>
          </a:p>
        </p:txBody>
      </p:sp>
      <p:sp>
        <p:nvSpPr>
          <p:cNvPr id="47" name="Round Same Side Corner Rectangle 46"/>
          <p:cNvSpPr/>
          <p:nvPr/>
        </p:nvSpPr>
        <p:spPr>
          <a:xfrm rot="16200000">
            <a:off x="15301377" y="6205749"/>
            <a:ext cx="744530" cy="125020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/>
          </a:p>
        </p:txBody>
      </p:sp>
      <p:sp>
        <p:nvSpPr>
          <p:cNvPr id="48" name="Round Same Side Corner Rectangle 47"/>
          <p:cNvSpPr/>
          <p:nvPr/>
        </p:nvSpPr>
        <p:spPr>
          <a:xfrm rot="16200000">
            <a:off x="15309883" y="8614353"/>
            <a:ext cx="744530" cy="125020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/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13334889" y="4613185"/>
            <a:ext cx="1580245" cy="1554326"/>
          </a:xfrm>
          <a:prstGeom prst="line">
            <a:avLst/>
          </a:prstGeom>
          <a:ln w="12700">
            <a:solidFill>
              <a:schemeClr val="tx1">
                <a:lumMod val="9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13396543" y="6817504"/>
            <a:ext cx="1486324" cy="15374"/>
          </a:xfrm>
          <a:prstGeom prst="line">
            <a:avLst/>
          </a:prstGeom>
          <a:ln w="12700">
            <a:solidFill>
              <a:schemeClr val="tx1">
                <a:lumMod val="9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 Same Side Corner Rectangle 55"/>
          <p:cNvSpPr/>
          <p:nvPr/>
        </p:nvSpPr>
        <p:spPr>
          <a:xfrm rot="16200000" flipH="1">
            <a:off x="5721962" y="2407069"/>
            <a:ext cx="744530" cy="381688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EA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/>
          </a:p>
        </p:txBody>
      </p:sp>
      <p:sp>
        <p:nvSpPr>
          <p:cNvPr id="57" name="Round Same Side Corner Rectangle 56"/>
          <p:cNvSpPr/>
          <p:nvPr/>
        </p:nvSpPr>
        <p:spPr>
          <a:xfrm rot="16200000" flipH="1">
            <a:off x="5738985" y="4956263"/>
            <a:ext cx="744530" cy="38168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/>
          </a:p>
        </p:txBody>
      </p:sp>
      <p:sp>
        <p:nvSpPr>
          <p:cNvPr id="58" name="Round Same Side Corner Rectangle 57"/>
          <p:cNvSpPr/>
          <p:nvPr/>
        </p:nvSpPr>
        <p:spPr>
          <a:xfrm rot="16200000" flipH="1">
            <a:off x="5721962" y="7380585"/>
            <a:ext cx="744530" cy="38168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/>
          </a:p>
        </p:txBody>
      </p:sp>
      <p:sp>
        <p:nvSpPr>
          <p:cNvPr id="87" name="Round Same Side Corner Rectangle 86"/>
          <p:cNvSpPr/>
          <p:nvPr/>
        </p:nvSpPr>
        <p:spPr>
          <a:xfrm rot="5400000" flipH="1">
            <a:off x="8242159" y="3690679"/>
            <a:ext cx="744530" cy="125136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/>
          </a:p>
        </p:txBody>
      </p:sp>
      <p:sp>
        <p:nvSpPr>
          <p:cNvPr id="88" name="Round Same Side Corner Rectangle 87"/>
          <p:cNvSpPr/>
          <p:nvPr/>
        </p:nvSpPr>
        <p:spPr>
          <a:xfrm rot="5400000" flipH="1">
            <a:off x="8259343" y="6250577"/>
            <a:ext cx="744530" cy="125136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/>
          </a:p>
        </p:txBody>
      </p:sp>
      <p:sp>
        <p:nvSpPr>
          <p:cNvPr id="89" name="Round Same Side Corner Rectangle 88"/>
          <p:cNvSpPr/>
          <p:nvPr/>
        </p:nvSpPr>
        <p:spPr>
          <a:xfrm rot="5400000" flipH="1">
            <a:off x="8250829" y="8659181"/>
            <a:ext cx="744530" cy="125136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/>
          </a:p>
        </p:txBody>
      </p:sp>
      <p:cxnSp>
        <p:nvCxnSpPr>
          <p:cNvPr id="92" name="Straight Connector 91"/>
          <p:cNvCxnSpPr/>
          <p:nvPr/>
        </p:nvCxnSpPr>
        <p:spPr>
          <a:xfrm>
            <a:off x="9390821" y="4658594"/>
            <a:ext cx="1581713" cy="1554326"/>
          </a:xfrm>
          <a:prstGeom prst="line">
            <a:avLst/>
          </a:prstGeom>
          <a:ln w="12700">
            <a:solidFill>
              <a:schemeClr val="tx1">
                <a:lumMod val="9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9423118" y="6862913"/>
            <a:ext cx="1487705" cy="15374"/>
          </a:xfrm>
          <a:prstGeom prst="line">
            <a:avLst/>
          </a:prstGeom>
          <a:ln w="12700">
            <a:solidFill>
              <a:schemeClr val="tx1">
                <a:lumMod val="9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9413272" y="7491379"/>
            <a:ext cx="1581713" cy="1529972"/>
          </a:xfrm>
          <a:prstGeom prst="line">
            <a:avLst/>
          </a:prstGeom>
          <a:ln w="12700">
            <a:solidFill>
              <a:schemeClr val="tx1">
                <a:lumMod val="9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13348388" y="7491379"/>
            <a:ext cx="1534471" cy="1508917"/>
          </a:xfrm>
          <a:prstGeom prst="line">
            <a:avLst/>
          </a:prstGeom>
          <a:ln w="12700">
            <a:solidFill>
              <a:schemeClr val="tx1">
                <a:lumMod val="9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reeform 65"/>
          <p:cNvSpPr>
            <a:spLocks noChangeArrowheads="1"/>
          </p:cNvSpPr>
          <p:nvPr/>
        </p:nvSpPr>
        <p:spPr bwMode="auto">
          <a:xfrm>
            <a:off x="11117624" y="5861588"/>
            <a:ext cx="2127995" cy="2127995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242254" y="3942189"/>
            <a:ext cx="3740501" cy="683228"/>
          </a:xfrm>
          <a:prstGeom prst="rect">
            <a:avLst/>
          </a:prstGeom>
        </p:spPr>
        <p:txBody>
          <a:bodyPr wrap="none" lIns="219419" tIns="109710" rIns="219419" bIns="10971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Cross Browser Test</a:t>
            </a:r>
            <a:endParaRPr lang="en-US" sz="3000" dirty="0">
              <a:solidFill>
                <a:schemeClr val="bg1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022084" y="6503994"/>
            <a:ext cx="4114000" cy="683228"/>
          </a:xfrm>
          <a:prstGeom prst="rect">
            <a:avLst/>
          </a:prstGeom>
        </p:spPr>
        <p:txBody>
          <a:bodyPr wrap="none" lIns="219419" tIns="109710" rIns="219419" bIns="10971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Web Responsive Test</a:t>
            </a:r>
            <a:endParaRPr lang="en-US" sz="3000" dirty="0">
              <a:solidFill>
                <a:schemeClr val="bg1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574162" y="8911644"/>
            <a:ext cx="3054416" cy="683228"/>
          </a:xfrm>
          <a:prstGeom prst="rect">
            <a:avLst/>
          </a:prstGeom>
        </p:spPr>
        <p:txBody>
          <a:bodyPr wrap="none" lIns="219419" tIns="109710" rIns="219419" bIns="10971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Functional Test</a:t>
            </a:r>
            <a:endParaRPr lang="en-US" sz="3000" dirty="0">
              <a:solidFill>
                <a:schemeClr val="bg1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6591836" y="3898687"/>
            <a:ext cx="2374743" cy="683228"/>
          </a:xfrm>
          <a:prstGeom prst="rect">
            <a:avLst/>
          </a:prstGeom>
        </p:spPr>
        <p:txBody>
          <a:bodyPr wrap="none" lIns="219419" tIns="109710" rIns="219419" bIns="10971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UI/UX Test</a:t>
            </a:r>
            <a:endParaRPr lang="en-US" sz="3000" dirty="0">
              <a:solidFill>
                <a:schemeClr val="bg1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6591836" y="6505847"/>
            <a:ext cx="3131360" cy="683228"/>
          </a:xfrm>
          <a:prstGeom prst="rect">
            <a:avLst/>
          </a:prstGeom>
        </p:spPr>
        <p:txBody>
          <a:bodyPr wrap="none" lIns="219419" tIns="109710" rIns="219419" bIns="10971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Installation Test</a:t>
            </a:r>
            <a:endParaRPr lang="en-US" sz="3000" dirty="0">
              <a:solidFill>
                <a:schemeClr val="bg1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7264939" y="8913497"/>
            <a:ext cx="1829722" cy="683228"/>
          </a:xfrm>
          <a:prstGeom prst="rect">
            <a:avLst/>
          </a:prstGeom>
        </p:spPr>
        <p:txBody>
          <a:bodyPr wrap="none" lIns="219419" tIns="109710" rIns="219419" bIns="10971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IoT Test</a:t>
            </a:r>
            <a:endParaRPr lang="en-US" sz="3000" dirty="0">
              <a:solidFill>
                <a:schemeClr val="bg1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  <p:pic>
        <p:nvPicPr>
          <p:cNvPr id="45" name="Picture 44" descr="KQ 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5971" y="263042"/>
            <a:ext cx="1476581" cy="1371792"/>
          </a:xfrm>
          <a:prstGeom prst="rect">
            <a:avLst/>
          </a:prstGeom>
        </p:spPr>
      </p:pic>
      <p:sp>
        <p:nvSpPr>
          <p:cNvPr id="40" name="Shape 2647"/>
          <p:cNvSpPr/>
          <p:nvPr/>
        </p:nvSpPr>
        <p:spPr>
          <a:xfrm>
            <a:off x="8212284" y="4052061"/>
            <a:ext cx="505571" cy="4595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0773" y="5201"/>
                </a:moveTo>
                <a:cubicBezTo>
                  <a:pt x="10712" y="5093"/>
                  <a:pt x="10614" y="5023"/>
                  <a:pt x="10504" y="4986"/>
                </a:cubicBezTo>
                <a:lnTo>
                  <a:pt x="10517" y="4938"/>
                </a:lnTo>
                <a:cubicBezTo>
                  <a:pt x="10483" y="4941"/>
                  <a:pt x="10451" y="4949"/>
                  <a:pt x="10419" y="4957"/>
                </a:cubicBezTo>
                <a:lnTo>
                  <a:pt x="8464" y="4433"/>
                </a:lnTo>
                <a:cubicBezTo>
                  <a:pt x="8343" y="4400"/>
                  <a:pt x="8209" y="4414"/>
                  <a:pt x="8091" y="4482"/>
                </a:cubicBezTo>
                <a:cubicBezTo>
                  <a:pt x="7856" y="4618"/>
                  <a:pt x="7776" y="4918"/>
                  <a:pt x="7912" y="5153"/>
                </a:cubicBezTo>
                <a:cubicBezTo>
                  <a:pt x="7979" y="5270"/>
                  <a:pt x="8088" y="5349"/>
                  <a:pt x="8210" y="5381"/>
                </a:cubicBezTo>
                <a:lnTo>
                  <a:pt x="8965" y="5584"/>
                </a:lnTo>
                <a:cubicBezTo>
                  <a:pt x="8292" y="6116"/>
                  <a:pt x="7855" y="6927"/>
                  <a:pt x="7855" y="7855"/>
                </a:cubicBezTo>
                <a:cubicBezTo>
                  <a:pt x="7855" y="9081"/>
                  <a:pt x="8605" y="10131"/>
                  <a:pt x="9671" y="10574"/>
                </a:cubicBezTo>
                <a:lnTo>
                  <a:pt x="9934" y="9609"/>
                </a:lnTo>
                <a:cubicBezTo>
                  <a:pt x="9286" y="9288"/>
                  <a:pt x="8836" y="8627"/>
                  <a:pt x="8836" y="7855"/>
                </a:cubicBezTo>
                <a:cubicBezTo>
                  <a:pt x="8836" y="7221"/>
                  <a:pt x="9142" y="6665"/>
                  <a:pt x="9609" y="6309"/>
                </a:cubicBezTo>
                <a:lnTo>
                  <a:pt x="9336" y="7331"/>
                </a:lnTo>
                <a:cubicBezTo>
                  <a:pt x="9303" y="7453"/>
                  <a:pt x="9316" y="7586"/>
                  <a:pt x="9384" y="7704"/>
                </a:cubicBezTo>
                <a:cubicBezTo>
                  <a:pt x="9520" y="7938"/>
                  <a:pt x="9820" y="8019"/>
                  <a:pt x="10055" y="7884"/>
                </a:cubicBezTo>
                <a:cubicBezTo>
                  <a:pt x="10172" y="7815"/>
                  <a:pt x="10251" y="7706"/>
                  <a:pt x="10284" y="7585"/>
                </a:cubicBezTo>
                <a:lnTo>
                  <a:pt x="10823" y="5573"/>
                </a:lnTo>
                <a:cubicBezTo>
                  <a:pt x="10855" y="5452"/>
                  <a:pt x="10841" y="5318"/>
                  <a:pt x="10773" y="5201"/>
                </a:cubicBezTo>
                <a:moveTo>
                  <a:pt x="13421" y="10343"/>
                </a:moveTo>
                <a:lnTo>
                  <a:pt x="12630" y="10132"/>
                </a:lnTo>
                <a:cubicBezTo>
                  <a:pt x="13306" y="9598"/>
                  <a:pt x="13745" y="8785"/>
                  <a:pt x="13745" y="7855"/>
                </a:cubicBezTo>
                <a:cubicBezTo>
                  <a:pt x="13745" y="6643"/>
                  <a:pt x="13013" y="5604"/>
                  <a:pt x="11967" y="5152"/>
                </a:cubicBezTo>
                <a:lnTo>
                  <a:pt x="11702" y="6121"/>
                </a:lnTo>
                <a:cubicBezTo>
                  <a:pt x="12330" y="6448"/>
                  <a:pt x="12764" y="7098"/>
                  <a:pt x="12764" y="7855"/>
                </a:cubicBezTo>
                <a:cubicBezTo>
                  <a:pt x="12764" y="8468"/>
                  <a:pt x="12477" y="9008"/>
                  <a:pt x="12035" y="9366"/>
                </a:cubicBezTo>
                <a:lnTo>
                  <a:pt x="12295" y="8394"/>
                </a:lnTo>
                <a:cubicBezTo>
                  <a:pt x="12328" y="8273"/>
                  <a:pt x="12314" y="8139"/>
                  <a:pt x="12246" y="8021"/>
                </a:cubicBezTo>
                <a:cubicBezTo>
                  <a:pt x="12111" y="7786"/>
                  <a:pt x="11811" y="7706"/>
                  <a:pt x="11576" y="7842"/>
                </a:cubicBezTo>
                <a:cubicBezTo>
                  <a:pt x="11458" y="7910"/>
                  <a:pt x="11380" y="8019"/>
                  <a:pt x="11347" y="8140"/>
                </a:cubicBezTo>
                <a:lnTo>
                  <a:pt x="10808" y="10152"/>
                </a:lnTo>
                <a:lnTo>
                  <a:pt x="10808" y="10152"/>
                </a:lnTo>
                <a:cubicBezTo>
                  <a:pt x="10776" y="10273"/>
                  <a:pt x="10789" y="10407"/>
                  <a:pt x="10857" y="10524"/>
                </a:cubicBezTo>
                <a:cubicBezTo>
                  <a:pt x="10920" y="10634"/>
                  <a:pt x="11021" y="10706"/>
                  <a:pt x="11133" y="10742"/>
                </a:cubicBezTo>
                <a:lnTo>
                  <a:pt x="11126" y="10768"/>
                </a:lnTo>
                <a:cubicBezTo>
                  <a:pt x="11142" y="10766"/>
                  <a:pt x="11157" y="10761"/>
                  <a:pt x="11173" y="10758"/>
                </a:cubicBezTo>
                <a:lnTo>
                  <a:pt x="13167" y="11292"/>
                </a:lnTo>
                <a:cubicBezTo>
                  <a:pt x="13288" y="11324"/>
                  <a:pt x="13422" y="11311"/>
                  <a:pt x="13540" y="11243"/>
                </a:cubicBezTo>
                <a:cubicBezTo>
                  <a:pt x="13774" y="11107"/>
                  <a:pt x="13855" y="10807"/>
                  <a:pt x="13719" y="10572"/>
                </a:cubicBezTo>
                <a:cubicBezTo>
                  <a:pt x="13651" y="10455"/>
                  <a:pt x="13542" y="10376"/>
                  <a:pt x="13421" y="10343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41" name="Shape 2643"/>
          <p:cNvSpPr/>
          <p:nvPr/>
        </p:nvSpPr>
        <p:spPr>
          <a:xfrm>
            <a:off x="15654095" y="8970551"/>
            <a:ext cx="322505" cy="479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43" name="Shape 2717"/>
          <p:cNvSpPr/>
          <p:nvPr/>
        </p:nvSpPr>
        <p:spPr>
          <a:xfrm>
            <a:off x="15462250" y="6549934"/>
            <a:ext cx="514350" cy="501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1782"/>
                </a:moveTo>
                <a:cubicBezTo>
                  <a:pt x="14592" y="11782"/>
                  <a:pt x="14469" y="11837"/>
                  <a:pt x="14380" y="11926"/>
                </a:cubicBezTo>
                <a:lnTo>
                  <a:pt x="11291" y="15015"/>
                </a:ln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15015"/>
                </a:lnTo>
                <a:lnTo>
                  <a:pt x="7220" y="11926"/>
                </a:lnTo>
                <a:cubicBezTo>
                  <a:pt x="7131" y="11837"/>
                  <a:pt x="7008" y="11782"/>
                  <a:pt x="6873" y="11782"/>
                </a:cubicBezTo>
                <a:cubicBezTo>
                  <a:pt x="6601" y="11782"/>
                  <a:pt x="6382" y="12001"/>
                  <a:pt x="6382" y="12273"/>
                </a:cubicBezTo>
                <a:cubicBezTo>
                  <a:pt x="6382" y="12408"/>
                  <a:pt x="6437" y="12531"/>
                  <a:pt x="6526" y="12620"/>
                </a:cubicBezTo>
                <a:lnTo>
                  <a:pt x="10453" y="16547"/>
                </a:lnTo>
                <a:cubicBezTo>
                  <a:pt x="10542" y="16636"/>
                  <a:pt x="10664" y="16691"/>
                  <a:pt x="10800" y="16691"/>
                </a:cubicBezTo>
                <a:cubicBezTo>
                  <a:pt x="10936" y="16691"/>
                  <a:pt x="11058" y="16636"/>
                  <a:pt x="11147" y="16547"/>
                </a:cubicBezTo>
                <a:lnTo>
                  <a:pt x="15074" y="12620"/>
                </a:lnTo>
                <a:cubicBezTo>
                  <a:pt x="15163" y="12531"/>
                  <a:pt x="15218" y="12408"/>
                  <a:pt x="15218" y="12273"/>
                </a:cubicBezTo>
                <a:cubicBezTo>
                  <a:pt x="15218" y="12001"/>
                  <a:pt x="14999" y="11782"/>
                  <a:pt x="14727" y="11782"/>
                </a:cubicBezTo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44" name="Freeform 165"/>
          <p:cNvSpPr>
            <a:spLocks noChangeArrowheads="1"/>
          </p:cNvSpPr>
          <p:nvPr/>
        </p:nvSpPr>
        <p:spPr bwMode="auto">
          <a:xfrm>
            <a:off x="8339283" y="9081954"/>
            <a:ext cx="378571" cy="411317"/>
          </a:xfrm>
          <a:custGeom>
            <a:avLst/>
            <a:gdLst>
              <a:gd name="T0" fmla="*/ 573 w 602"/>
              <a:gd name="T1" fmla="*/ 530 h 531"/>
              <a:gd name="T2" fmla="*/ 573 w 602"/>
              <a:gd name="T3" fmla="*/ 530 h 531"/>
              <a:gd name="T4" fmla="*/ 29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9 w 602"/>
              <a:gd name="T11" fmla="*/ 0 h 531"/>
              <a:gd name="T12" fmla="*/ 573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3 w 602"/>
              <a:gd name="T19" fmla="*/ 530 h 531"/>
              <a:gd name="T20" fmla="*/ 460 w 602"/>
              <a:gd name="T21" fmla="*/ 502 h 531"/>
              <a:gd name="T22" fmla="*/ 460 w 602"/>
              <a:gd name="T23" fmla="*/ 502 h 531"/>
              <a:gd name="T24" fmla="*/ 573 w 602"/>
              <a:gd name="T25" fmla="*/ 502 h 531"/>
              <a:gd name="T26" fmla="*/ 573 w 602"/>
              <a:gd name="T27" fmla="*/ 255 h 531"/>
              <a:gd name="T28" fmla="*/ 566 w 602"/>
              <a:gd name="T29" fmla="*/ 255 h 531"/>
              <a:gd name="T30" fmla="*/ 566 w 602"/>
              <a:gd name="T31" fmla="*/ 255 h 531"/>
              <a:gd name="T32" fmla="*/ 460 w 602"/>
              <a:gd name="T33" fmla="*/ 255 h 531"/>
              <a:gd name="T34" fmla="*/ 460 w 602"/>
              <a:gd name="T35" fmla="*/ 502 h 531"/>
              <a:gd name="T36" fmla="*/ 170 w 602"/>
              <a:gd name="T37" fmla="*/ 502 h 531"/>
              <a:gd name="T38" fmla="*/ 170 w 602"/>
              <a:gd name="T39" fmla="*/ 502 h 531"/>
              <a:gd name="T40" fmla="*/ 431 w 602"/>
              <a:gd name="T41" fmla="*/ 502 h 531"/>
              <a:gd name="T42" fmla="*/ 431 w 602"/>
              <a:gd name="T43" fmla="*/ 255 h 531"/>
              <a:gd name="T44" fmla="*/ 170 w 602"/>
              <a:gd name="T45" fmla="*/ 255 h 531"/>
              <a:gd name="T46" fmla="*/ 170 w 602"/>
              <a:gd name="T47" fmla="*/ 502 h 531"/>
              <a:gd name="T48" fmla="*/ 29 w 602"/>
              <a:gd name="T49" fmla="*/ 502 h 531"/>
              <a:gd name="T50" fmla="*/ 29 w 602"/>
              <a:gd name="T51" fmla="*/ 502 h 531"/>
              <a:gd name="T52" fmla="*/ 142 w 602"/>
              <a:gd name="T53" fmla="*/ 502 h 531"/>
              <a:gd name="T54" fmla="*/ 142 w 602"/>
              <a:gd name="T55" fmla="*/ 255 h 531"/>
              <a:gd name="T56" fmla="*/ 29 w 602"/>
              <a:gd name="T57" fmla="*/ 255 h 531"/>
              <a:gd name="T58" fmla="*/ 29 w 602"/>
              <a:gd name="T59" fmla="*/ 502 h 531"/>
              <a:gd name="T60" fmla="*/ 57 w 602"/>
              <a:gd name="T61" fmla="*/ 28 h 531"/>
              <a:gd name="T62" fmla="*/ 57 w 602"/>
              <a:gd name="T63" fmla="*/ 28 h 531"/>
              <a:gd name="T64" fmla="*/ 29 w 602"/>
              <a:gd name="T65" fmla="*/ 57 h 531"/>
              <a:gd name="T66" fmla="*/ 57 w 602"/>
              <a:gd name="T67" fmla="*/ 85 h 531"/>
              <a:gd name="T68" fmla="*/ 85 w 602"/>
              <a:gd name="T69" fmla="*/ 57 h 531"/>
              <a:gd name="T70" fmla="*/ 57 w 602"/>
              <a:gd name="T71" fmla="*/ 28 h 531"/>
              <a:gd name="T72" fmla="*/ 142 w 602"/>
              <a:gd name="T73" fmla="*/ 28 h 531"/>
              <a:gd name="T74" fmla="*/ 142 w 602"/>
              <a:gd name="T75" fmla="*/ 28 h 531"/>
              <a:gd name="T76" fmla="*/ 113 w 602"/>
              <a:gd name="T77" fmla="*/ 57 h 531"/>
              <a:gd name="T78" fmla="*/ 142 w 602"/>
              <a:gd name="T79" fmla="*/ 85 h 531"/>
              <a:gd name="T80" fmla="*/ 170 w 602"/>
              <a:gd name="T81" fmla="*/ 57 h 531"/>
              <a:gd name="T82" fmla="*/ 142 w 602"/>
              <a:gd name="T83" fmla="*/ 28 h 531"/>
              <a:gd name="T84" fmla="*/ 226 w 602"/>
              <a:gd name="T85" fmla="*/ 28 h 531"/>
              <a:gd name="T86" fmla="*/ 226 w 602"/>
              <a:gd name="T87" fmla="*/ 28 h 531"/>
              <a:gd name="T88" fmla="*/ 198 w 602"/>
              <a:gd name="T89" fmla="*/ 57 h 531"/>
              <a:gd name="T90" fmla="*/ 226 w 602"/>
              <a:gd name="T91" fmla="*/ 85 h 531"/>
              <a:gd name="T92" fmla="*/ 255 w 602"/>
              <a:gd name="T93" fmla="*/ 57 h 531"/>
              <a:gd name="T94" fmla="*/ 226 w 602"/>
              <a:gd name="T95" fmla="*/ 28 h 531"/>
              <a:gd name="T96" fmla="*/ 544 w 602"/>
              <a:gd name="T97" fmla="*/ 113 h 531"/>
              <a:gd name="T98" fmla="*/ 544 w 602"/>
              <a:gd name="T99" fmla="*/ 113 h 531"/>
              <a:gd name="T100" fmla="*/ 57 w 602"/>
              <a:gd name="T101" fmla="*/ 113 h 531"/>
              <a:gd name="T102" fmla="*/ 29 w 602"/>
              <a:gd name="T103" fmla="*/ 113 h 531"/>
              <a:gd name="T104" fmla="*/ 29 w 602"/>
              <a:gd name="T105" fmla="*/ 226 h 531"/>
              <a:gd name="T106" fmla="*/ 142 w 602"/>
              <a:gd name="T107" fmla="*/ 226 h 531"/>
              <a:gd name="T108" fmla="*/ 170 w 602"/>
              <a:gd name="T109" fmla="*/ 226 h 531"/>
              <a:gd name="T110" fmla="*/ 431 w 602"/>
              <a:gd name="T111" fmla="*/ 226 h 531"/>
              <a:gd name="T112" fmla="*/ 460 w 602"/>
              <a:gd name="T113" fmla="*/ 226 h 531"/>
              <a:gd name="T114" fmla="*/ 566 w 602"/>
              <a:gd name="T115" fmla="*/ 226 h 531"/>
              <a:gd name="T116" fmla="*/ 566 w 602"/>
              <a:gd name="T117" fmla="*/ 226 h 531"/>
              <a:gd name="T118" fmla="*/ 573 w 602"/>
              <a:gd name="T119" fmla="*/ 226 h 531"/>
              <a:gd name="T120" fmla="*/ 573 w 602"/>
              <a:gd name="T121" fmla="*/ 113 h 531"/>
              <a:gd name="T122" fmla="*/ 544 w 602"/>
              <a:gd name="T123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02" h="531">
                <a:moveTo>
                  <a:pt x="573" y="530"/>
                </a:moveTo>
                <a:lnTo>
                  <a:pt x="573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15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94" y="530"/>
                  <a:pt x="573" y="530"/>
                </a:cubicBezTo>
                <a:close/>
                <a:moveTo>
                  <a:pt x="460" y="502"/>
                </a:moveTo>
                <a:lnTo>
                  <a:pt x="460" y="502"/>
                </a:lnTo>
                <a:cubicBezTo>
                  <a:pt x="573" y="502"/>
                  <a:pt x="573" y="502"/>
                  <a:pt x="573" y="502"/>
                </a:cubicBezTo>
                <a:cubicBezTo>
                  <a:pt x="573" y="255"/>
                  <a:pt x="573" y="255"/>
                  <a:pt x="573" y="255"/>
                </a:cubicBezTo>
                <a:cubicBezTo>
                  <a:pt x="566" y="255"/>
                  <a:pt x="566" y="255"/>
                  <a:pt x="566" y="255"/>
                </a:cubicBezTo>
                <a:lnTo>
                  <a:pt x="566" y="255"/>
                </a:lnTo>
                <a:cubicBezTo>
                  <a:pt x="460" y="255"/>
                  <a:pt x="460" y="255"/>
                  <a:pt x="460" y="255"/>
                </a:cubicBezTo>
                <a:lnTo>
                  <a:pt x="460" y="502"/>
                </a:lnTo>
                <a:close/>
                <a:moveTo>
                  <a:pt x="170" y="502"/>
                </a:moveTo>
                <a:lnTo>
                  <a:pt x="170" y="502"/>
                </a:lnTo>
                <a:cubicBezTo>
                  <a:pt x="431" y="502"/>
                  <a:pt x="431" y="502"/>
                  <a:pt x="431" y="502"/>
                </a:cubicBezTo>
                <a:cubicBezTo>
                  <a:pt x="431" y="255"/>
                  <a:pt x="431" y="255"/>
                  <a:pt x="431" y="255"/>
                </a:cubicBezTo>
                <a:cubicBezTo>
                  <a:pt x="170" y="255"/>
                  <a:pt x="170" y="255"/>
                  <a:pt x="170" y="255"/>
                </a:cubicBezTo>
                <a:lnTo>
                  <a:pt x="170" y="502"/>
                </a:lnTo>
                <a:close/>
                <a:moveTo>
                  <a:pt x="29" y="502"/>
                </a:moveTo>
                <a:lnTo>
                  <a:pt x="29" y="502"/>
                </a:lnTo>
                <a:cubicBezTo>
                  <a:pt x="142" y="502"/>
                  <a:pt x="142" y="502"/>
                  <a:pt x="142" y="502"/>
                </a:cubicBezTo>
                <a:cubicBezTo>
                  <a:pt x="142" y="255"/>
                  <a:pt x="142" y="255"/>
                  <a:pt x="142" y="255"/>
                </a:cubicBezTo>
                <a:cubicBezTo>
                  <a:pt x="29" y="255"/>
                  <a:pt x="29" y="255"/>
                  <a:pt x="29" y="255"/>
                </a:cubicBezTo>
                <a:lnTo>
                  <a:pt x="29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9" y="43"/>
                  <a:pt x="29" y="57"/>
                </a:cubicBezTo>
                <a:cubicBezTo>
                  <a:pt x="29" y="78"/>
                  <a:pt x="43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8" y="28"/>
                  <a:pt x="113" y="43"/>
                  <a:pt x="113" y="57"/>
                </a:cubicBezTo>
                <a:cubicBezTo>
                  <a:pt x="113" y="78"/>
                  <a:pt x="128" y="85"/>
                  <a:pt x="142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1" y="85"/>
                  <a:pt x="255" y="78"/>
                  <a:pt x="255" y="57"/>
                </a:cubicBezTo>
                <a:cubicBezTo>
                  <a:pt x="255" y="43"/>
                  <a:pt x="241" y="28"/>
                  <a:pt x="226" y="28"/>
                </a:cubicBezTo>
                <a:close/>
                <a:moveTo>
                  <a:pt x="544" y="113"/>
                </a:moveTo>
                <a:lnTo>
                  <a:pt x="544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142" y="226"/>
                  <a:pt x="142" y="226"/>
                  <a:pt x="142" y="226"/>
                </a:cubicBezTo>
                <a:cubicBezTo>
                  <a:pt x="170" y="226"/>
                  <a:pt x="170" y="226"/>
                  <a:pt x="170" y="226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60" y="226"/>
                  <a:pt x="460" y="226"/>
                  <a:pt x="460" y="226"/>
                </a:cubicBezTo>
                <a:cubicBezTo>
                  <a:pt x="566" y="226"/>
                  <a:pt x="566" y="226"/>
                  <a:pt x="566" y="226"/>
                </a:cubicBezTo>
                <a:lnTo>
                  <a:pt x="566" y="226"/>
                </a:lnTo>
                <a:cubicBezTo>
                  <a:pt x="573" y="226"/>
                  <a:pt x="573" y="226"/>
                  <a:pt x="573" y="226"/>
                </a:cubicBezTo>
                <a:cubicBezTo>
                  <a:pt x="573" y="113"/>
                  <a:pt x="573" y="113"/>
                  <a:pt x="573" y="113"/>
                </a:cubicBezTo>
                <a:lnTo>
                  <a:pt x="544" y="11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1" name="Freeform 34"/>
          <p:cNvSpPr>
            <a:spLocks noChangeArrowheads="1"/>
          </p:cNvSpPr>
          <p:nvPr/>
        </p:nvSpPr>
        <p:spPr bwMode="auto">
          <a:xfrm>
            <a:off x="8212284" y="6630994"/>
            <a:ext cx="595312" cy="436834"/>
          </a:xfrm>
          <a:custGeom>
            <a:avLst/>
            <a:gdLst>
              <a:gd name="T0" fmla="*/ 573 w 602"/>
              <a:gd name="T1" fmla="*/ 113 h 601"/>
              <a:gd name="T2" fmla="*/ 573 w 602"/>
              <a:gd name="T3" fmla="*/ 113 h 601"/>
              <a:gd name="T4" fmla="*/ 544 w 602"/>
              <a:gd name="T5" fmla="*/ 113 h 601"/>
              <a:gd name="T6" fmla="*/ 544 w 602"/>
              <a:gd name="T7" fmla="*/ 268 h 601"/>
              <a:gd name="T8" fmla="*/ 544 w 602"/>
              <a:gd name="T9" fmla="*/ 402 h 601"/>
              <a:gd name="T10" fmla="*/ 544 w 602"/>
              <a:gd name="T11" fmla="*/ 431 h 601"/>
              <a:gd name="T12" fmla="*/ 516 w 602"/>
              <a:gd name="T13" fmla="*/ 459 h 601"/>
              <a:gd name="T14" fmla="*/ 368 w 602"/>
              <a:gd name="T15" fmla="*/ 459 h 601"/>
              <a:gd name="T16" fmla="*/ 460 w 602"/>
              <a:gd name="T17" fmla="*/ 551 h 601"/>
              <a:gd name="T18" fmla="*/ 460 w 602"/>
              <a:gd name="T19" fmla="*/ 551 h 601"/>
              <a:gd name="T20" fmla="*/ 467 w 602"/>
              <a:gd name="T21" fmla="*/ 572 h 601"/>
              <a:gd name="T22" fmla="*/ 438 w 602"/>
              <a:gd name="T23" fmla="*/ 600 h 601"/>
              <a:gd name="T24" fmla="*/ 424 w 602"/>
              <a:gd name="T25" fmla="*/ 593 h 601"/>
              <a:gd name="T26" fmla="*/ 424 w 602"/>
              <a:gd name="T27" fmla="*/ 593 h 601"/>
              <a:gd name="T28" fmla="*/ 325 w 602"/>
              <a:gd name="T29" fmla="*/ 502 h 601"/>
              <a:gd name="T30" fmla="*/ 325 w 602"/>
              <a:gd name="T31" fmla="*/ 572 h 601"/>
              <a:gd name="T32" fmla="*/ 297 w 602"/>
              <a:gd name="T33" fmla="*/ 600 h 601"/>
              <a:gd name="T34" fmla="*/ 269 w 602"/>
              <a:gd name="T35" fmla="*/ 572 h 601"/>
              <a:gd name="T36" fmla="*/ 269 w 602"/>
              <a:gd name="T37" fmla="*/ 502 h 601"/>
              <a:gd name="T38" fmla="*/ 177 w 602"/>
              <a:gd name="T39" fmla="*/ 593 h 601"/>
              <a:gd name="T40" fmla="*/ 177 w 602"/>
              <a:gd name="T41" fmla="*/ 593 h 601"/>
              <a:gd name="T42" fmla="*/ 156 w 602"/>
              <a:gd name="T43" fmla="*/ 600 h 601"/>
              <a:gd name="T44" fmla="*/ 127 w 602"/>
              <a:gd name="T45" fmla="*/ 572 h 601"/>
              <a:gd name="T46" fmla="*/ 142 w 602"/>
              <a:gd name="T47" fmla="*/ 551 h 601"/>
              <a:gd name="T48" fmla="*/ 142 w 602"/>
              <a:gd name="T49" fmla="*/ 551 h 601"/>
              <a:gd name="T50" fmla="*/ 233 w 602"/>
              <a:gd name="T51" fmla="*/ 459 h 601"/>
              <a:gd name="T52" fmla="*/ 85 w 602"/>
              <a:gd name="T53" fmla="*/ 459 h 601"/>
              <a:gd name="T54" fmla="*/ 57 w 602"/>
              <a:gd name="T55" fmla="*/ 431 h 601"/>
              <a:gd name="T56" fmla="*/ 57 w 602"/>
              <a:gd name="T57" fmla="*/ 402 h 601"/>
              <a:gd name="T58" fmla="*/ 57 w 602"/>
              <a:gd name="T59" fmla="*/ 268 h 601"/>
              <a:gd name="T60" fmla="*/ 57 w 602"/>
              <a:gd name="T61" fmla="*/ 113 h 601"/>
              <a:gd name="T62" fmla="*/ 29 w 602"/>
              <a:gd name="T63" fmla="*/ 113 h 601"/>
              <a:gd name="T64" fmla="*/ 0 w 602"/>
              <a:gd name="T65" fmla="*/ 84 h 601"/>
              <a:gd name="T66" fmla="*/ 29 w 602"/>
              <a:gd name="T67" fmla="*/ 56 h 601"/>
              <a:gd name="T68" fmla="*/ 269 w 602"/>
              <a:gd name="T69" fmla="*/ 56 h 601"/>
              <a:gd name="T70" fmla="*/ 269 w 602"/>
              <a:gd name="T71" fmla="*/ 28 h 601"/>
              <a:gd name="T72" fmla="*/ 297 w 602"/>
              <a:gd name="T73" fmla="*/ 0 h 601"/>
              <a:gd name="T74" fmla="*/ 325 w 602"/>
              <a:gd name="T75" fmla="*/ 28 h 601"/>
              <a:gd name="T76" fmla="*/ 325 w 602"/>
              <a:gd name="T77" fmla="*/ 56 h 601"/>
              <a:gd name="T78" fmla="*/ 573 w 602"/>
              <a:gd name="T79" fmla="*/ 56 h 601"/>
              <a:gd name="T80" fmla="*/ 601 w 602"/>
              <a:gd name="T81" fmla="*/ 84 h 601"/>
              <a:gd name="T82" fmla="*/ 573 w 602"/>
              <a:gd name="T83" fmla="*/ 113 h 601"/>
              <a:gd name="T84" fmla="*/ 488 w 602"/>
              <a:gd name="T85" fmla="*/ 240 h 601"/>
              <a:gd name="T86" fmla="*/ 488 w 602"/>
              <a:gd name="T87" fmla="*/ 240 h 601"/>
              <a:gd name="T88" fmla="*/ 488 w 602"/>
              <a:gd name="T89" fmla="*/ 212 h 601"/>
              <a:gd name="T90" fmla="*/ 488 w 602"/>
              <a:gd name="T91" fmla="*/ 113 h 601"/>
              <a:gd name="T92" fmla="*/ 113 w 602"/>
              <a:gd name="T93" fmla="*/ 113 h 601"/>
              <a:gd name="T94" fmla="*/ 113 w 602"/>
              <a:gd name="T95" fmla="*/ 212 h 601"/>
              <a:gd name="T96" fmla="*/ 113 w 602"/>
              <a:gd name="T97" fmla="*/ 240 h 601"/>
              <a:gd name="T98" fmla="*/ 113 w 602"/>
              <a:gd name="T99" fmla="*/ 402 h 601"/>
              <a:gd name="T100" fmla="*/ 488 w 602"/>
              <a:gd name="T101" fmla="*/ 402 h 601"/>
              <a:gd name="T102" fmla="*/ 488 w 602"/>
              <a:gd name="T103" fmla="*/ 24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2" h="601">
                <a:moveTo>
                  <a:pt x="573" y="113"/>
                </a:moveTo>
                <a:lnTo>
                  <a:pt x="573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44" y="268"/>
                  <a:pt x="544" y="268"/>
                  <a:pt x="544" y="268"/>
                </a:cubicBezTo>
                <a:cubicBezTo>
                  <a:pt x="544" y="402"/>
                  <a:pt x="544" y="402"/>
                  <a:pt x="544" y="402"/>
                </a:cubicBezTo>
                <a:cubicBezTo>
                  <a:pt x="544" y="431"/>
                  <a:pt x="544" y="431"/>
                  <a:pt x="544" y="431"/>
                </a:cubicBezTo>
                <a:cubicBezTo>
                  <a:pt x="544" y="445"/>
                  <a:pt x="530" y="459"/>
                  <a:pt x="516" y="459"/>
                </a:cubicBezTo>
                <a:cubicBezTo>
                  <a:pt x="368" y="459"/>
                  <a:pt x="368" y="459"/>
                  <a:pt x="368" y="459"/>
                </a:cubicBezTo>
                <a:cubicBezTo>
                  <a:pt x="460" y="551"/>
                  <a:pt x="460" y="551"/>
                  <a:pt x="460" y="551"/>
                </a:cubicBezTo>
                <a:lnTo>
                  <a:pt x="460" y="551"/>
                </a:lnTo>
                <a:cubicBezTo>
                  <a:pt x="467" y="558"/>
                  <a:pt x="467" y="565"/>
                  <a:pt x="467" y="572"/>
                </a:cubicBezTo>
                <a:cubicBezTo>
                  <a:pt x="467" y="586"/>
                  <a:pt x="460" y="600"/>
                  <a:pt x="438" y="600"/>
                </a:cubicBezTo>
                <a:cubicBezTo>
                  <a:pt x="431" y="600"/>
                  <a:pt x="424" y="600"/>
                  <a:pt x="424" y="593"/>
                </a:cubicBezTo>
                <a:lnTo>
                  <a:pt x="424" y="593"/>
                </a:lnTo>
                <a:cubicBezTo>
                  <a:pt x="325" y="502"/>
                  <a:pt x="325" y="502"/>
                  <a:pt x="325" y="502"/>
                </a:cubicBezTo>
                <a:cubicBezTo>
                  <a:pt x="325" y="572"/>
                  <a:pt x="325" y="572"/>
                  <a:pt x="325" y="572"/>
                </a:cubicBezTo>
                <a:cubicBezTo>
                  <a:pt x="325" y="586"/>
                  <a:pt x="318" y="600"/>
                  <a:pt x="297" y="600"/>
                </a:cubicBezTo>
                <a:cubicBezTo>
                  <a:pt x="283" y="600"/>
                  <a:pt x="269" y="586"/>
                  <a:pt x="269" y="572"/>
                </a:cubicBezTo>
                <a:cubicBezTo>
                  <a:pt x="269" y="502"/>
                  <a:pt x="269" y="502"/>
                  <a:pt x="269" y="502"/>
                </a:cubicBezTo>
                <a:cubicBezTo>
                  <a:pt x="177" y="593"/>
                  <a:pt x="177" y="593"/>
                  <a:pt x="177" y="593"/>
                </a:cubicBezTo>
                <a:lnTo>
                  <a:pt x="177" y="593"/>
                </a:lnTo>
                <a:cubicBezTo>
                  <a:pt x="170" y="600"/>
                  <a:pt x="163" y="600"/>
                  <a:pt x="156" y="600"/>
                </a:cubicBezTo>
                <a:cubicBezTo>
                  <a:pt x="142" y="600"/>
                  <a:pt x="127" y="586"/>
                  <a:pt x="127" y="572"/>
                </a:cubicBezTo>
                <a:cubicBezTo>
                  <a:pt x="127" y="565"/>
                  <a:pt x="135" y="558"/>
                  <a:pt x="142" y="551"/>
                </a:cubicBezTo>
                <a:lnTo>
                  <a:pt x="142" y="551"/>
                </a:lnTo>
                <a:cubicBezTo>
                  <a:pt x="233" y="459"/>
                  <a:pt x="233" y="459"/>
                  <a:pt x="233" y="459"/>
                </a:cubicBezTo>
                <a:cubicBezTo>
                  <a:pt x="85" y="459"/>
                  <a:pt x="85" y="459"/>
                  <a:pt x="85" y="459"/>
                </a:cubicBezTo>
                <a:cubicBezTo>
                  <a:pt x="64" y="459"/>
                  <a:pt x="57" y="445"/>
                  <a:pt x="57" y="431"/>
                </a:cubicBezTo>
                <a:cubicBezTo>
                  <a:pt x="57" y="402"/>
                  <a:pt x="57" y="402"/>
                  <a:pt x="57" y="402"/>
                </a:cubicBezTo>
                <a:cubicBezTo>
                  <a:pt x="57" y="268"/>
                  <a:pt x="57" y="268"/>
                  <a:pt x="57" y="268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269" y="56"/>
                  <a:pt x="269" y="56"/>
                  <a:pt x="269" y="56"/>
                </a:cubicBezTo>
                <a:cubicBezTo>
                  <a:pt x="269" y="28"/>
                  <a:pt x="269" y="28"/>
                  <a:pt x="269" y="28"/>
                </a:cubicBezTo>
                <a:cubicBezTo>
                  <a:pt x="269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56"/>
                  <a:pt x="325" y="56"/>
                  <a:pt x="325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63"/>
                  <a:pt x="601" y="84"/>
                </a:cubicBezTo>
                <a:cubicBezTo>
                  <a:pt x="601" y="98"/>
                  <a:pt x="587" y="113"/>
                  <a:pt x="573" y="113"/>
                </a:cubicBezTo>
                <a:close/>
                <a:moveTo>
                  <a:pt x="488" y="240"/>
                </a:moveTo>
                <a:lnTo>
                  <a:pt x="488" y="240"/>
                </a:lnTo>
                <a:cubicBezTo>
                  <a:pt x="488" y="212"/>
                  <a:pt x="488" y="212"/>
                  <a:pt x="488" y="212"/>
                </a:cubicBezTo>
                <a:cubicBezTo>
                  <a:pt x="488" y="113"/>
                  <a:pt x="488" y="113"/>
                  <a:pt x="488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212"/>
                  <a:pt x="113" y="212"/>
                  <a:pt x="113" y="212"/>
                </a:cubicBezTo>
                <a:cubicBezTo>
                  <a:pt x="113" y="240"/>
                  <a:pt x="113" y="240"/>
                  <a:pt x="113" y="240"/>
                </a:cubicBezTo>
                <a:cubicBezTo>
                  <a:pt x="113" y="402"/>
                  <a:pt x="113" y="402"/>
                  <a:pt x="113" y="402"/>
                </a:cubicBezTo>
                <a:cubicBezTo>
                  <a:pt x="488" y="402"/>
                  <a:pt x="488" y="402"/>
                  <a:pt x="488" y="402"/>
                </a:cubicBezTo>
                <a:lnTo>
                  <a:pt x="488" y="24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4" name="Freeform 57"/>
          <p:cNvSpPr>
            <a:spLocks noChangeArrowheads="1"/>
          </p:cNvSpPr>
          <p:nvPr/>
        </p:nvSpPr>
        <p:spPr bwMode="auto">
          <a:xfrm>
            <a:off x="15487650" y="3995738"/>
            <a:ext cx="508709" cy="515847"/>
          </a:xfrm>
          <a:custGeom>
            <a:avLst/>
            <a:gdLst>
              <a:gd name="T0" fmla="*/ 587 w 602"/>
              <a:gd name="T1" fmla="*/ 289 h 531"/>
              <a:gd name="T2" fmla="*/ 311 w 602"/>
              <a:gd name="T3" fmla="*/ 403 h 531"/>
              <a:gd name="T4" fmla="*/ 311 w 602"/>
              <a:gd name="T5" fmla="*/ 403 h 531"/>
              <a:gd name="T6" fmla="*/ 304 w 602"/>
              <a:gd name="T7" fmla="*/ 410 h 531"/>
              <a:gd name="T8" fmla="*/ 290 w 602"/>
              <a:gd name="T9" fmla="*/ 403 h 531"/>
              <a:gd name="T10" fmla="*/ 290 w 602"/>
              <a:gd name="T11" fmla="*/ 403 h 531"/>
              <a:gd name="T12" fmla="*/ 15 w 602"/>
              <a:gd name="T13" fmla="*/ 289 h 531"/>
              <a:gd name="T14" fmla="*/ 29 w 602"/>
              <a:gd name="T15" fmla="*/ 240 h 531"/>
              <a:gd name="T16" fmla="*/ 43 w 602"/>
              <a:gd name="T17" fmla="*/ 240 h 531"/>
              <a:gd name="T18" fmla="*/ 43 w 602"/>
              <a:gd name="T19" fmla="*/ 240 h 531"/>
              <a:gd name="T20" fmla="*/ 566 w 602"/>
              <a:gd name="T21" fmla="*/ 240 h 531"/>
              <a:gd name="T22" fmla="*/ 566 w 602"/>
              <a:gd name="T23" fmla="*/ 240 h 531"/>
              <a:gd name="T24" fmla="*/ 573 w 602"/>
              <a:gd name="T25" fmla="*/ 240 h 531"/>
              <a:gd name="T26" fmla="*/ 587 w 602"/>
              <a:gd name="T27" fmla="*/ 289 h 531"/>
              <a:gd name="T28" fmla="*/ 587 w 602"/>
              <a:gd name="T29" fmla="*/ 169 h 531"/>
              <a:gd name="T30" fmla="*/ 311 w 602"/>
              <a:gd name="T31" fmla="*/ 282 h 531"/>
              <a:gd name="T32" fmla="*/ 311 w 602"/>
              <a:gd name="T33" fmla="*/ 282 h 531"/>
              <a:gd name="T34" fmla="*/ 304 w 602"/>
              <a:gd name="T35" fmla="*/ 282 h 531"/>
              <a:gd name="T36" fmla="*/ 290 w 602"/>
              <a:gd name="T37" fmla="*/ 282 h 531"/>
              <a:gd name="T38" fmla="*/ 290 w 602"/>
              <a:gd name="T39" fmla="*/ 282 h 531"/>
              <a:gd name="T40" fmla="*/ 15 w 602"/>
              <a:gd name="T41" fmla="*/ 169 h 531"/>
              <a:gd name="T42" fmla="*/ 15 w 602"/>
              <a:gd name="T43" fmla="*/ 120 h 531"/>
              <a:gd name="T44" fmla="*/ 290 w 602"/>
              <a:gd name="T45" fmla="*/ 7 h 531"/>
              <a:gd name="T46" fmla="*/ 290 w 602"/>
              <a:gd name="T47" fmla="*/ 7 h 531"/>
              <a:gd name="T48" fmla="*/ 304 w 602"/>
              <a:gd name="T49" fmla="*/ 0 h 531"/>
              <a:gd name="T50" fmla="*/ 311 w 602"/>
              <a:gd name="T51" fmla="*/ 7 h 531"/>
              <a:gd name="T52" fmla="*/ 311 w 602"/>
              <a:gd name="T53" fmla="*/ 7 h 531"/>
              <a:gd name="T54" fmla="*/ 587 w 602"/>
              <a:gd name="T55" fmla="*/ 120 h 531"/>
              <a:gd name="T56" fmla="*/ 587 w 602"/>
              <a:gd name="T57" fmla="*/ 169 h 531"/>
              <a:gd name="T58" fmla="*/ 29 w 602"/>
              <a:gd name="T59" fmla="*/ 360 h 531"/>
              <a:gd name="T60" fmla="*/ 43 w 602"/>
              <a:gd name="T61" fmla="*/ 360 h 531"/>
              <a:gd name="T62" fmla="*/ 43 w 602"/>
              <a:gd name="T63" fmla="*/ 360 h 531"/>
              <a:gd name="T64" fmla="*/ 566 w 602"/>
              <a:gd name="T65" fmla="*/ 360 h 531"/>
              <a:gd name="T66" fmla="*/ 566 w 602"/>
              <a:gd name="T67" fmla="*/ 360 h 531"/>
              <a:gd name="T68" fmla="*/ 573 w 602"/>
              <a:gd name="T69" fmla="*/ 360 h 531"/>
              <a:gd name="T70" fmla="*/ 587 w 602"/>
              <a:gd name="T71" fmla="*/ 417 h 531"/>
              <a:gd name="T72" fmla="*/ 311 w 602"/>
              <a:gd name="T73" fmla="*/ 530 h 531"/>
              <a:gd name="T74" fmla="*/ 311 w 602"/>
              <a:gd name="T75" fmla="*/ 530 h 531"/>
              <a:gd name="T76" fmla="*/ 304 w 602"/>
              <a:gd name="T77" fmla="*/ 530 h 531"/>
              <a:gd name="T78" fmla="*/ 290 w 602"/>
              <a:gd name="T79" fmla="*/ 530 h 531"/>
              <a:gd name="T80" fmla="*/ 290 w 602"/>
              <a:gd name="T81" fmla="*/ 530 h 531"/>
              <a:gd name="T82" fmla="*/ 15 w 602"/>
              <a:gd name="T83" fmla="*/ 417 h 531"/>
              <a:gd name="T84" fmla="*/ 29 w 602"/>
              <a:gd name="T85" fmla="*/ 36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2" h="531">
                <a:moveTo>
                  <a:pt x="587" y="289"/>
                </a:moveTo>
                <a:lnTo>
                  <a:pt x="587" y="289"/>
                </a:lnTo>
                <a:lnTo>
                  <a:pt x="587" y="289"/>
                </a:lnTo>
                <a:cubicBezTo>
                  <a:pt x="311" y="403"/>
                  <a:pt x="311" y="403"/>
                  <a:pt x="311" y="403"/>
                </a:cubicBezTo>
                <a:lnTo>
                  <a:pt x="311" y="403"/>
                </a:lnTo>
                <a:lnTo>
                  <a:pt x="311" y="403"/>
                </a:lnTo>
                <a:lnTo>
                  <a:pt x="311" y="403"/>
                </a:lnTo>
                <a:cubicBezTo>
                  <a:pt x="311" y="410"/>
                  <a:pt x="304" y="410"/>
                  <a:pt x="304" y="410"/>
                </a:cubicBezTo>
                <a:cubicBezTo>
                  <a:pt x="297" y="410"/>
                  <a:pt x="297" y="410"/>
                  <a:pt x="290" y="403"/>
                </a:cubicBezTo>
                <a:lnTo>
                  <a:pt x="290" y="403"/>
                </a:lnTo>
                <a:lnTo>
                  <a:pt x="290" y="403"/>
                </a:lnTo>
                <a:lnTo>
                  <a:pt x="290" y="403"/>
                </a:lnTo>
                <a:cubicBezTo>
                  <a:pt x="15" y="289"/>
                  <a:pt x="15" y="289"/>
                  <a:pt x="15" y="289"/>
                </a:cubicBezTo>
                <a:lnTo>
                  <a:pt x="15" y="289"/>
                </a:lnTo>
                <a:cubicBezTo>
                  <a:pt x="7" y="289"/>
                  <a:pt x="0" y="275"/>
                  <a:pt x="0" y="268"/>
                </a:cubicBezTo>
                <a:cubicBezTo>
                  <a:pt x="0" y="247"/>
                  <a:pt x="15" y="240"/>
                  <a:pt x="29" y="240"/>
                </a:cubicBezTo>
                <a:cubicBezTo>
                  <a:pt x="36" y="240"/>
                  <a:pt x="36" y="240"/>
                  <a:pt x="43" y="240"/>
                </a:cubicBezTo>
                <a:lnTo>
                  <a:pt x="43" y="240"/>
                </a:lnTo>
                <a:lnTo>
                  <a:pt x="43" y="240"/>
                </a:lnTo>
                <a:lnTo>
                  <a:pt x="43" y="240"/>
                </a:lnTo>
                <a:cubicBezTo>
                  <a:pt x="304" y="346"/>
                  <a:pt x="304" y="346"/>
                  <a:pt x="304" y="346"/>
                </a:cubicBezTo>
                <a:cubicBezTo>
                  <a:pt x="566" y="240"/>
                  <a:pt x="566" y="240"/>
                  <a:pt x="566" y="240"/>
                </a:cubicBezTo>
                <a:lnTo>
                  <a:pt x="566" y="240"/>
                </a:lnTo>
                <a:lnTo>
                  <a:pt x="566" y="240"/>
                </a:lnTo>
                <a:lnTo>
                  <a:pt x="566" y="240"/>
                </a:lnTo>
                <a:lnTo>
                  <a:pt x="573" y="240"/>
                </a:lnTo>
                <a:cubicBezTo>
                  <a:pt x="594" y="240"/>
                  <a:pt x="601" y="247"/>
                  <a:pt x="601" y="268"/>
                </a:cubicBezTo>
                <a:cubicBezTo>
                  <a:pt x="601" y="275"/>
                  <a:pt x="594" y="289"/>
                  <a:pt x="587" y="289"/>
                </a:cubicBezTo>
                <a:close/>
                <a:moveTo>
                  <a:pt x="587" y="169"/>
                </a:moveTo>
                <a:lnTo>
                  <a:pt x="587" y="169"/>
                </a:lnTo>
                <a:lnTo>
                  <a:pt x="587" y="169"/>
                </a:lnTo>
                <a:cubicBezTo>
                  <a:pt x="311" y="282"/>
                  <a:pt x="311" y="282"/>
                  <a:pt x="311" y="282"/>
                </a:cubicBezTo>
                <a:lnTo>
                  <a:pt x="311" y="282"/>
                </a:lnTo>
                <a:lnTo>
                  <a:pt x="311" y="282"/>
                </a:lnTo>
                <a:lnTo>
                  <a:pt x="311" y="282"/>
                </a:lnTo>
                <a:lnTo>
                  <a:pt x="304" y="282"/>
                </a:lnTo>
                <a:cubicBezTo>
                  <a:pt x="297" y="282"/>
                  <a:pt x="297" y="282"/>
                  <a:pt x="290" y="282"/>
                </a:cubicBezTo>
                <a:lnTo>
                  <a:pt x="290" y="282"/>
                </a:lnTo>
                <a:lnTo>
                  <a:pt x="290" y="282"/>
                </a:lnTo>
                <a:lnTo>
                  <a:pt x="290" y="282"/>
                </a:lnTo>
                <a:cubicBezTo>
                  <a:pt x="15" y="169"/>
                  <a:pt x="15" y="169"/>
                  <a:pt x="15" y="169"/>
                </a:cubicBezTo>
                <a:lnTo>
                  <a:pt x="15" y="169"/>
                </a:lnTo>
                <a:cubicBezTo>
                  <a:pt x="7" y="162"/>
                  <a:pt x="0" y="155"/>
                  <a:pt x="0" y="141"/>
                </a:cubicBezTo>
                <a:cubicBezTo>
                  <a:pt x="0" y="134"/>
                  <a:pt x="7" y="120"/>
                  <a:pt x="15" y="120"/>
                </a:cubicBezTo>
                <a:lnTo>
                  <a:pt x="15" y="120"/>
                </a:lnTo>
                <a:cubicBezTo>
                  <a:pt x="290" y="7"/>
                  <a:pt x="290" y="7"/>
                  <a:pt x="290" y="7"/>
                </a:cubicBezTo>
                <a:lnTo>
                  <a:pt x="290" y="7"/>
                </a:lnTo>
                <a:lnTo>
                  <a:pt x="290" y="7"/>
                </a:lnTo>
                <a:lnTo>
                  <a:pt x="290" y="7"/>
                </a:lnTo>
                <a:cubicBezTo>
                  <a:pt x="297" y="0"/>
                  <a:pt x="297" y="0"/>
                  <a:pt x="304" y="0"/>
                </a:cubicBezTo>
                <a:cubicBezTo>
                  <a:pt x="304" y="0"/>
                  <a:pt x="311" y="0"/>
                  <a:pt x="311" y="7"/>
                </a:cubicBezTo>
                <a:lnTo>
                  <a:pt x="311" y="7"/>
                </a:lnTo>
                <a:lnTo>
                  <a:pt x="311" y="7"/>
                </a:lnTo>
                <a:lnTo>
                  <a:pt x="311" y="7"/>
                </a:lnTo>
                <a:cubicBezTo>
                  <a:pt x="587" y="120"/>
                  <a:pt x="587" y="120"/>
                  <a:pt x="587" y="120"/>
                </a:cubicBezTo>
                <a:lnTo>
                  <a:pt x="587" y="120"/>
                </a:lnTo>
                <a:cubicBezTo>
                  <a:pt x="594" y="120"/>
                  <a:pt x="601" y="134"/>
                  <a:pt x="601" y="141"/>
                </a:cubicBezTo>
                <a:cubicBezTo>
                  <a:pt x="601" y="155"/>
                  <a:pt x="594" y="162"/>
                  <a:pt x="587" y="169"/>
                </a:cubicBezTo>
                <a:close/>
                <a:moveTo>
                  <a:pt x="29" y="360"/>
                </a:moveTo>
                <a:lnTo>
                  <a:pt x="29" y="360"/>
                </a:lnTo>
                <a:cubicBezTo>
                  <a:pt x="36" y="360"/>
                  <a:pt x="36" y="360"/>
                  <a:pt x="43" y="360"/>
                </a:cubicBezTo>
                <a:lnTo>
                  <a:pt x="43" y="360"/>
                </a:lnTo>
                <a:lnTo>
                  <a:pt x="43" y="360"/>
                </a:lnTo>
                <a:lnTo>
                  <a:pt x="43" y="360"/>
                </a:lnTo>
                <a:cubicBezTo>
                  <a:pt x="304" y="473"/>
                  <a:pt x="304" y="473"/>
                  <a:pt x="304" y="473"/>
                </a:cubicBezTo>
                <a:cubicBezTo>
                  <a:pt x="566" y="360"/>
                  <a:pt x="566" y="360"/>
                  <a:pt x="566" y="360"/>
                </a:cubicBezTo>
                <a:lnTo>
                  <a:pt x="566" y="360"/>
                </a:lnTo>
                <a:lnTo>
                  <a:pt x="566" y="360"/>
                </a:lnTo>
                <a:lnTo>
                  <a:pt x="566" y="360"/>
                </a:lnTo>
                <a:lnTo>
                  <a:pt x="573" y="360"/>
                </a:lnTo>
                <a:cubicBezTo>
                  <a:pt x="594" y="360"/>
                  <a:pt x="601" y="374"/>
                  <a:pt x="601" y="388"/>
                </a:cubicBezTo>
                <a:cubicBezTo>
                  <a:pt x="601" y="403"/>
                  <a:pt x="594" y="410"/>
                  <a:pt x="587" y="417"/>
                </a:cubicBezTo>
                <a:lnTo>
                  <a:pt x="587" y="417"/>
                </a:lnTo>
                <a:cubicBezTo>
                  <a:pt x="311" y="530"/>
                  <a:pt x="311" y="530"/>
                  <a:pt x="311" y="530"/>
                </a:cubicBezTo>
                <a:lnTo>
                  <a:pt x="311" y="530"/>
                </a:lnTo>
                <a:lnTo>
                  <a:pt x="311" y="530"/>
                </a:lnTo>
                <a:lnTo>
                  <a:pt x="311" y="530"/>
                </a:lnTo>
                <a:lnTo>
                  <a:pt x="304" y="530"/>
                </a:lnTo>
                <a:cubicBezTo>
                  <a:pt x="297" y="530"/>
                  <a:pt x="297" y="530"/>
                  <a:pt x="290" y="530"/>
                </a:cubicBezTo>
                <a:lnTo>
                  <a:pt x="290" y="530"/>
                </a:lnTo>
                <a:lnTo>
                  <a:pt x="290" y="530"/>
                </a:lnTo>
                <a:lnTo>
                  <a:pt x="290" y="530"/>
                </a:lnTo>
                <a:cubicBezTo>
                  <a:pt x="15" y="417"/>
                  <a:pt x="15" y="417"/>
                  <a:pt x="15" y="417"/>
                </a:cubicBezTo>
                <a:lnTo>
                  <a:pt x="15" y="417"/>
                </a:lnTo>
                <a:cubicBezTo>
                  <a:pt x="7" y="410"/>
                  <a:pt x="0" y="403"/>
                  <a:pt x="0" y="388"/>
                </a:cubicBezTo>
                <a:cubicBezTo>
                  <a:pt x="0" y="374"/>
                  <a:pt x="15" y="360"/>
                  <a:pt x="29" y="3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5" name="Freeform 51"/>
          <p:cNvSpPr>
            <a:spLocks noEditPoints="1"/>
          </p:cNvSpPr>
          <p:nvPr/>
        </p:nvSpPr>
        <p:spPr bwMode="auto">
          <a:xfrm>
            <a:off x="11813721" y="6626134"/>
            <a:ext cx="784226" cy="639141"/>
          </a:xfrm>
          <a:custGeom>
            <a:avLst/>
            <a:gdLst>
              <a:gd name="T0" fmla="*/ 2147483646 w 41"/>
              <a:gd name="T1" fmla="*/ 2147483646 h 58"/>
              <a:gd name="T2" fmla="*/ 2147483646 w 41"/>
              <a:gd name="T3" fmla="*/ 2147483646 h 58"/>
              <a:gd name="T4" fmla="*/ 2147483646 w 41"/>
              <a:gd name="T5" fmla="*/ 2147483646 h 58"/>
              <a:gd name="T6" fmla="*/ 2147483646 w 41"/>
              <a:gd name="T7" fmla="*/ 2147483646 h 58"/>
              <a:gd name="T8" fmla="*/ 2147483646 w 41"/>
              <a:gd name="T9" fmla="*/ 2147483646 h 58"/>
              <a:gd name="T10" fmla="*/ 2147483646 w 41"/>
              <a:gd name="T11" fmla="*/ 2147483646 h 58"/>
              <a:gd name="T12" fmla="*/ 2147483646 w 41"/>
              <a:gd name="T13" fmla="*/ 2147483646 h 58"/>
              <a:gd name="T14" fmla="*/ 2147483646 w 41"/>
              <a:gd name="T15" fmla="*/ 2147483646 h 58"/>
              <a:gd name="T16" fmla="*/ 2147483646 w 41"/>
              <a:gd name="T17" fmla="*/ 2147483646 h 58"/>
              <a:gd name="T18" fmla="*/ 2147483646 w 41"/>
              <a:gd name="T19" fmla="*/ 2147483646 h 58"/>
              <a:gd name="T20" fmla="*/ 2147483646 w 41"/>
              <a:gd name="T21" fmla="*/ 2147483646 h 58"/>
              <a:gd name="T22" fmla="*/ 2147483646 w 41"/>
              <a:gd name="T23" fmla="*/ 2147483646 h 58"/>
              <a:gd name="T24" fmla="*/ 2147483646 w 41"/>
              <a:gd name="T25" fmla="*/ 2147483646 h 58"/>
              <a:gd name="T26" fmla="*/ 2147483646 w 41"/>
              <a:gd name="T27" fmla="*/ 2147483646 h 58"/>
              <a:gd name="T28" fmla="*/ 2147483646 w 41"/>
              <a:gd name="T29" fmla="*/ 2147483646 h 58"/>
              <a:gd name="T30" fmla="*/ 2147483646 w 41"/>
              <a:gd name="T31" fmla="*/ 2147483646 h 58"/>
              <a:gd name="T32" fmla="*/ 2147483646 w 41"/>
              <a:gd name="T33" fmla="*/ 2147483646 h 58"/>
              <a:gd name="T34" fmla="*/ 2147483646 w 41"/>
              <a:gd name="T35" fmla="*/ 2147483646 h 58"/>
              <a:gd name="T36" fmla="*/ 2147483646 w 41"/>
              <a:gd name="T37" fmla="*/ 2147483646 h 58"/>
              <a:gd name="T38" fmla="*/ 2147483646 w 41"/>
              <a:gd name="T39" fmla="*/ 2147483646 h 58"/>
              <a:gd name="T40" fmla="*/ 2147483646 w 41"/>
              <a:gd name="T41" fmla="*/ 2147483646 h 58"/>
              <a:gd name="T42" fmla="*/ 2147483646 w 41"/>
              <a:gd name="T43" fmla="*/ 0 h 58"/>
              <a:gd name="T44" fmla="*/ 2147483646 w 41"/>
              <a:gd name="T45" fmla="*/ 2147483646 h 58"/>
              <a:gd name="T46" fmla="*/ 2147483646 w 41"/>
              <a:gd name="T47" fmla="*/ 2147483646 h 5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1" h="58">
                <a:moveTo>
                  <a:pt x="30" y="24"/>
                </a:moveTo>
                <a:cubicBezTo>
                  <a:pt x="30" y="54"/>
                  <a:pt x="30" y="54"/>
                  <a:pt x="30" y="54"/>
                </a:cubicBezTo>
                <a:cubicBezTo>
                  <a:pt x="30" y="56"/>
                  <a:pt x="28" y="58"/>
                  <a:pt x="26" y="58"/>
                </a:cubicBezTo>
                <a:cubicBezTo>
                  <a:pt x="24" y="58"/>
                  <a:pt x="22" y="56"/>
                  <a:pt x="22" y="54"/>
                </a:cubicBezTo>
                <a:cubicBezTo>
                  <a:pt x="22" y="40"/>
                  <a:pt x="22" y="40"/>
                  <a:pt x="22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6"/>
                  <a:pt x="18" y="58"/>
                  <a:pt x="15" y="58"/>
                </a:cubicBezTo>
                <a:cubicBezTo>
                  <a:pt x="13" y="58"/>
                  <a:pt x="11" y="56"/>
                  <a:pt x="11" y="54"/>
                </a:cubicBezTo>
                <a:cubicBezTo>
                  <a:pt x="11" y="24"/>
                  <a:pt x="11" y="24"/>
                  <a:pt x="11" y="2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3"/>
                  <a:pt x="0" y="10"/>
                  <a:pt x="1" y="9"/>
                </a:cubicBezTo>
                <a:cubicBezTo>
                  <a:pt x="2" y="8"/>
                  <a:pt x="5" y="8"/>
                  <a:pt x="6" y="9"/>
                </a:cubicBezTo>
                <a:cubicBezTo>
                  <a:pt x="14" y="17"/>
                  <a:pt x="14" y="17"/>
                  <a:pt x="14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35" y="9"/>
                  <a:pt x="35" y="9"/>
                  <a:pt x="35" y="9"/>
                </a:cubicBezTo>
                <a:cubicBezTo>
                  <a:pt x="37" y="8"/>
                  <a:pt x="39" y="8"/>
                  <a:pt x="40" y="9"/>
                </a:cubicBezTo>
                <a:cubicBezTo>
                  <a:pt x="41" y="10"/>
                  <a:pt x="41" y="13"/>
                  <a:pt x="40" y="14"/>
                </a:cubicBezTo>
                <a:lnTo>
                  <a:pt x="30" y="24"/>
                </a:lnTo>
                <a:close/>
                <a:moveTo>
                  <a:pt x="21" y="16"/>
                </a:moveTo>
                <a:cubicBezTo>
                  <a:pt x="16" y="16"/>
                  <a:pt x="13" y="12"/>
                  <a:pt x="13" y="8"/>
                </a:cubicBezTo>
                <a:cubicBezTo>
                  <a:pt x="13" y="4"/>
                  <a:pt x="16" y="0"/>
                  <a:pt x="21" y="0"/>
                </a:cubicBezTo>
                <a:cubicBezTo>
                  <a:pt x="25" y="0"/>
                  <a:pt x="29" y="4"/>
                  <a:pt x="29" y="8"/>
                </a:cubicBezTo>
                <a:cubicBezTo>
                  <a:pt x="29" y="12"/>
                  <a:pt x="25" y="16"/>
                  <a:pt x="21" y="16"/>
                </a:cubicBezTo>
                <a:close/>
              </a:path>
            </a:pathLst>
          </a:custGeom>
          <a:solidFill>
            <a:srgbClr val="6666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7964142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5" grpId="0" animBg="1"/>
      <p:bldP spid="46" grpId="0" animBg="1"/>
      <p:bldP spid="47" grpId="0" animBg="1"/>
      <p:bldP spid="48" grpId="0" animBg="1"/>
      <p:bldP spid="56" grpId="0" animBg="1"/>
      <p:bldP spid="57" grpId="0" animBg="1"/>
      <p:bldP spid="58" grpId="0" animBg="1"/>
      <p:bldP spid="87" grpId="0" animBg="1"/>
      <p:bldP spid="88" grpId="0" animBg="1"/>
      <p:bldP spid="89" grpId="0" animBg="1"/>
      <p:bldP spid="42" grpId="0"/>
      <p:bldP spid="49" grpId="0"/>
      <p:bldP spid="50" grpId="0"/>
      <p:bldP spid="63" grpId="0"/>
      <p:bldP spid="64" grpId="0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1745108"/>
              </p:ext>
            </p:extLst>
          </p:nvPr>
        </p:nvGraphicFramePr>
        <p:xfrm>
          <a:off x="769780" y="3095343"/>
          <a:ext cx="22583184" cy="9160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008975" y="483017"/>
            <a:ext cx="12359700" cy="1520287"/>
            <a:chOff x="5988388" y="483017"/>
            <a:chExt cx="12359700" cy="1520287"/>
          </a:xfrm>
        </p:grpSpPr>
        <p:sp>
          <p:nvSpPr>
            <p:cNvPr id="8" name="TextBox 7"/>
            <p:cNvSpPr txBox="1"/>
            <p:nvPr/>
          </p:nvSpPr>
          <p:spPr>
            <a:xfrm>
              <a:off x="5988388" y="483017"/>
              <a:ext cx="12359700" cy="144653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88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Our QA Methodology</a:t>
              </a:r>
              <a:endParaRPr lang="id-ID" sz="8800" b="1" dirty="0" smtClean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12311" y="19118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pic>
        <p:nvPicPr>
          <p:cNvPr id="11" name="Picture 10" descr="KQ ic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65971" y="263042"/>
            <a:ext cx="1476581" cy="13717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3477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3445124"/>
            <a:ext cx="24377655" cy="6781492"/>
          </a:xfrm>
          <a:prstGeom prst="rect">
            <a:avLst/>
          </a:prstGeom>
          <a:solidFill>
            <a:schemeClr val="accent6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97" tIns="121899" rIns="243797" bIns="121899"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951411" y="483017"/>
            <a:ext cx="9645553" cy="1545687"/>
            <a:chOff x="7345464" y="483017"/>
            <a:chExt cx="9645553" cy="1545687"/>
          </a:xfrm>
        </p:grpSpPr>
        <p:sp>
          <p:nvSpPr>
            <p:cNvPr id="8" name="TextBox 7"/>
            <p:cNvSpPr txBox="1"/>
            <p:nvPr/>
          </p:nvSpPr>
          <p:spPr>
            <a:xfrm>
              <a:off x="7345464" y="483017"/>
              <a:ext cx="9645553" cy="1446532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pPr algn="ctr"/>
              <a:r>
                <a:rPr lang="en-US" sz="88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Engagement</a:t>
              </a:r>
              <a:r>
                <a:rPr lang="id-ID" sz="88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 Model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12311" y="19372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227101" y="5226668"/>
            <a:ext cx="3715184" cy="1848186"/>
            <a:chOff x="19227101" y="4261468"/>
            <a:chExt cx="3715184" cy="1848186"/>
          </a:xfrm>
        </p:grpSpPr>
        <p:sp>
          <p:nvSpPr>
            <p:cNvPr id="28" name="TextBox 31"/>
            <p:cNvSpPr txBox="1">
              <a:spLocks noChangeArrowheads="1"/>
            </p:cNvSpPr>
            <p:nvPr/>
          </p:nvSpPr>
          <p:spPr bwMode="auto">
            <a:xfrm>
              <a:off x="19227101" y="5213503"/>
              <a:ext cx="3715184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4500" b="1" dirty="0" smtClean="0">
                  <a:solidFill>
                    <a:schemeClr val="bg1"/>
                  </a:solidFill>
                  <a:latin typeface="Calibri"/>
                  <a:cs typeface="Calibri"/>
                </a:rPr>
                <a:t>On Site Testing</a:t>
              </a:r>
              <a:endParaRPr lang="id-ID" sz="4500" b="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9562989" y="6076738"/>
              <a:ext cx="3044831" cy="3291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/>
            </a:p>
          </p:txBody>
        </p:sp>
        <p:sp>
          <p:nvSpPr>
            <p:cNvPr id="38" name="AutoShape 10"/>
            <p:cNvSpPr>
              <a:spLocks/>
            </p:cNvSpPr>
            <p:nvPr/>
          </p:nvSpPr>
          <p:spPr bwMode="auto">
            <a:xfrm>
              <a:off x="20639006" y="4261468"/>
              <a:ext cx="864801" cy="9477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58"/>
                    <a:pt x="21208" y="475"/>
                  </a:cubicBezTo>
                  <a:cubicBezTo>
                    <a:pt x="21470" y="796"/>
                    <a:pt x="21599" y="1175"/>
                    <a:pt x="21599" y="1615"/>
                  </a:cubicBezTo>
                  <a:lnTo>
                    <a:pt x="21599" y="19984"/>
                  </a:lnTo>
                  <a:cubicBezTo>
                    <a:pt x="21599" y="20419"/>
                    <a:pt x="21470" y="20803"/>
                    <a:pt x="21208" y="21121"/>
                  </a:cubicBezTo>
                  <a:cubicBezTo>
                    <a:pt x="20946" y="21441"/>
                    <a:pt x="20630" y="21599"/>
                    <a:pt x="20263" y="21599"/>
                  </a:cubicBezTo>
                  <a:lnTo>
                    <a:pt x="1370" y="21599"/>
                  </a:lnTo>
                  <a:cubicBezTo>
                    <a:pt x="1003" y="21599"/>
                    <a:pt x="683" y="21441"/>
                    <a:pt x="411" y="21121"/>
                  </a:cubicBezTo>
                  <a:cubicBezTo>
                    <a:pt x="137" y="20803"/>
                    <a:pt x="0" y="20422"/>
                    <a:pt x="0" y="19984"/>
                  </a:cubicBezTo>
                  <a:lnTo>
                    <a:pt x="0" y="1615"/>
                  </a:lnTo>
                  <a:cubicBezTo>
                    <a:pt x="0" y="1175"/>
                    <a:pt x="137" y="796"/>
                    <a:pt x="411" y="475"/>
                  </a:cubicBezTo>
                  <a:cubicBezTo>
                    <a:pt x="683" y="158"/>
                    <a:pt x="1003" y="0"/>
                    <a:pt x="1370" y="0"/>
                  </a:cubicBezTo>
                  <a:lnTo>
                    <a:pt x="20263" y="0"/>
                  </a:lnTo>
                  <a:close/>
                  <a:moveTo>
                    <a:pt x="19805" y="2162"/>
                  </a:moveTo>
                  <a:lnTo>
                    <a:pt x="1804" y="2162"/>
                  </a:lnTo>
                  <a:lnTo>
                    <a:pt x="1804" y="19432"/>
                  </a:lnTo>
                  <a:lnTo>
                    <a:pt x="19805" y="19432"/>
                  </a:lnTo>
                  <a:lnTo>
                    <a:pt x="19805" y="2162"/>
                  </a:lnTo>
                  <a:close/>
                  <a:moveTo>
                    <a:pt x="5978" y="17886"/>
                  </a:moveTo>
                  <a:lnTo>
                    <a:pt x="3598" y="17886"/>
                  </a:lnTo>
                  <a:lnTo>
                    <a:pt x="3598" y="12784"/>
                  </a:lnTo>
                  <a:lnTo>
                    <a:pt x="5978" y="12784"/>
                  </a:lnTo>
                  <a:lnTo>
                    <a:pt x="5978" y="17886"/>
                  </a:lnTo>
                  <a:close/>
                  <a:moveTo>
                    <a:pt x="9961" y="17886"/>
                  </a:moveTo>
                  <a:lnTo>
                    <a:pt x="7606" y="17886"/>
                  </a:lnTo>
                  <a:lnTo>
                    <a:pt x="7606" y="6973"/>
                  </a:lnTo>
                  <a:lnTo>
                    <a:pt x="9961" y="6973"/>
                  </a:lnTo>
                  <a:lnTo>
                    <a:pt x="9961" y="17886"/>
                  </a:lnTo>
                  <a:close/>
                  <a:moveTo>
                    <a:pt x="14018" y="17886"/>
                  </a:moveTo>
                  <a:lnTo>
                    <a:pt x="11638" y="17886"/>
                  </a:lnTo>
                  <a:lnTo>
                    <a:pt x="11638" y="9561"/>
                  </a:lnTo>
                  <a:lnTo>
                    <a:pt x="14018" y="9561"/>
                  </a:lnTo>
                  <a:lnTo>
                    <a:pt x="14018" y="17886"/>
                  </a:lnTo>
                  <a:close/>
                  <a:moveTo>
                    <a:pt x="18001" y="17886"/>
                  </a:moveTo>
                  <a:lnTo>
                    <a:pt x="15621" y="17886"/>
                  </a:lnTo>
                  <a:lnTo>
                    <a:pt x="15621" y="4920"/>
                  </a:lnTo>
                  <a:lnTo>
                    <a:pt x="18001" y="4920"/>
                  </a:lnTo>
                  <a:lnTo>
                    <a:pt x="18001" y="1788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 lIns="101578" tIns="101578" rIns="101578" bIns="101578" anchor="ctr"/>
            <a:lstStyle/>
            <a:p>
              <a:pPr defTabSz="914195">
                <a:defRPr/>
              </a:pPr>
              <a:endParaRPr lang="es-ES" sz="5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 Regular"/>
                <a:cs typeface="Lato Regular"/>
                <a:sym typeface="Gill Sans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41233" y="5388644"/>
            <a:ext cx="4292449" cy="3946272"/>
            <a:chOff x="1141233" y="4144044"/>
            <a:chExt cx="4292449" cy="3946272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5433682" y="4525599"/>
              <a:ext cx="0" cy="356471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31"/>
            <p:cNvSpPr txBox="1">
              <a:spLocks noChangeArrowheads="1"/>
            </p:cNvSpPr>
            <p:nvPr/>
          </p:nvSpPr>
          <p:spPr bwMode="auto">
            <a:xfrm>
              <a:off x="1141233" y="5184576"/>
              <a:ext cx="4208652" cy="78483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4500" b="1" dirty="0" smtClean="0">
                  <a:solidFill>
                    <a:schemeClr val="bg1"/>
                  </a:solidFill>
                  <a:latin typeface="Calibri"/>
                  <a:cs typeface="Calibri"/>
                </a:rPr>
                <a:t>Offshore Testing </a:t>
              </a:r>
              <a:endParaRPr lang="id-ID" sz="4500" b="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1729969" y="6047811"/>
              <a:ext cx="3044831" cy="3291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/>
            </a:p>
          </p:txBody>
        </p:sp>
        <p:sp>
          <p:nvSpPr>
            <p:cNvPr id="39" name="AutoShape 17"/>
            <p:cNvSpPr>
              <a:spLocks/>
            </p:cNvSpPr>
            <p:nvPr/>
          </p:nvSpPr>
          <p:spPr bwMode="auto">
            <a:xfrm>
              <a:off x="2812960" y="4144044"/>
              <a:ext cx="1047360" cy="104763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3" y="0"/>
                  </a:moveTo>
                  <a:cubicBezTo>
                    <a:pt x="20173" y="0"/>
                    <a:pt x="20638" y="158"/>
                    <a:pt x="21023" y="469"/>
                  </a:cubicBezTo>
                  <a:cubicBezTo>
                    <a:pt x="21405" y="780"/>
                    <a:pt x="21599" y="1154"/>
                    <a:pt x="21599" y="1586"/>
                  </a:cubicBezTo>
                  <a:lnTo>
                    <a:pt x="21599" y="20013"/>
                  </a:lnTo>
                  <a:cubicBezTo>
                    <a:pt x="21599" y="20445"/>
                    <a:pt x="21405" y="20816"/>
                    <a:pt x="21023" y="21130"/>
                  </a:cubicBezTo>
                  <a:cubicBezTo>
                    <a:pt x="20638" y="21438"/>
                    <a:pt x="20173" y="21599"/>
                    <a:pt x="19633" y="21599"/>
                  </a:cubicBezTo>
                  <a:cubicBezTo>
                    <a:pt x="19093" y="21599"/>
                    <a:pt x="18632" y="21447"/>
                    <a:pt x="18254" y="21145"/>
                  </a:cubicBezTo>
                  <a:lnTo>
                    <a:pt x="10807" y="15190"/>
                  </a:lnTo>
                  <a:lnTo>
                    <a:pt x="3359" y="21145"/>
                  </a:lnTo>
                  <a:cubicBezTo>
                    <a:pt x="2981" y="21447"/>
                    <a:pt x="2520" y="21599"/>
                    <a:pt x="1980" y="21599"/>
                  </a:cubicBezTo>
                  <a:cubicBezTo>
                    <a:pt x="1440" y="21599"/>
                    <a:pt x="975" y="21441"/>
                    <a:pt x="583" y="21130"/>
                  </a:cubicBezTo>
                  <a:cubicBezTo>
                    <a:pt x="194" y="20816"/>
                    <a:pt x="0" y="20445"/>
                    <a:pt x="0" y="20013"/>
                  </a:cubicBezTo>
                  <a:lnTo>
                    <a:pt x="0" y="1586"/>
                  </a:lnTo>
                  <a:cubicBezTo>
                    <a:pt x="0" y="1154"/>
                    <a:pt x="194" y="780"/>
                    <a:pt x="583" y="469"/>
                  </a:cubicBezTo>
                  <a:cubicBezTo>
                    <a:pt x="975" y="158"/>
                    <a:pt x="1440" y="0"/>
                    <a:pt x="1980" y="0"/>
                  </a:cubicBezTo>
                  <a:lnTo>
                    <a:pt x="19633" y="0"/>
                  </a:lnTo>
                  <a:close/>
                  <a:moveTo>
                    <a:pt x="2722" y="2150"/>
                  </a:moveTo>
                  <a:lnTo>
                    <a:pt x="2722" y="18608"/>
                  </a:lnTo>
                  <a:lnTo>
                    <a:pt x="10807" y="12115"/>
                  </a:lnTo>
                  <a:lnTo>
                    <a:pt x="18891" y="18608"/>
                  </a:lnTo>
                  <a:lnTo>
                    <a:pt x="18891" y="2150"/>
                  </a:lnTo>
                  <a:lnTo>
                    <a:pt x="2722" y="21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lIns="101578" tIns="101578" rIns="101578" bIns="101578" anchor="ctr"/>
            <a:lstStyle/>
            <a:p>
              <a:pPr defTabSz="914195">
                <a:defRPr/>
              </a:pPr>
              <a:endParaRPr lang="es-ES" sz="5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 Regular"/>
                <a:cs typeface="Lato Regular"/>
                <a:sym typeface="Gill Sans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109540" y="5421854"/>
            <a:ext cx="4323984" cy="3764969"/>
            <a:chOff x="10109540" y="4329654"/>
            <a:chExt cx="4323984" cy="3764969"/>
          </a:xfrm>
        </p:grpSpPr>
        <p:sp>
          <p:nvSpPr>
            <p:cNvPr id="91" name="TextBox 31"/>
            <p:cNvSpPr txBox="1">
              <a:spLocks noChangeArrowheads="1"/>
            </p:cNvSpPr>
            <p:nvPr/>
          </p:nvSpPr>
          <p:spPr bwMode="auto">
            <a:xfrm>
              <a:off x="10109540" y="5209196"/>
              <a:ext cx="4078810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4500" b="1" dirty="0" smtClean="0">
                  <a:solidFill>
                    <a:schemeClr val="bg1"/>
                  </a:solidFill>
                  <a:latin typeface="Calibri"/>
                  <a:cs typeface="Calibri"/>
                </a:rPr>
                <a:t>Time &amp; Material</a:t>
              </a:r>
              <a:endParaRPr lang="id-ID" sz="4500" b="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10614997" y="6072431"/>
              <a:ext cx="3044831" cy="3291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4433524" y="4529906"/>
              <a:ext cx="0" cy="356471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AutoShape 19"/>
            <p:cNvSpPr>
              <a:spLocks/>
            </p:cNvSpPr>
            <p:nvPr/>
          </p:nvSpPr>
          <p:spPr bwMode="auto">
            <a:xfrm>
              <a:off x="11912842" y="4329654"/>
              <a:ext cx="861346" cy="861569"/>
            </a:xfrm>
            <a:custGeom>
              <a:avLst/>
              <a:gdLst>
                <a:gd name="T0" fmla="*/ 10800 w 21600"/>
                <a:gd name="T1" fmla="*/ 10789 h 21579"/>
                <a:gd name="T2" fmla="*/ 10800 w 21600"/>
                <a:gd name="T3" fmla="*/ 10789 h 21579"/>
                <a:gd name="T4" fmla="*/ 10800 w 21600"/>
                <a:gd name="T5" fmla="*/ 10789 h 21579"/>
                <a:gd name="T6" fmla="*/ 10800 w 21600"/>
                <a:gd name="T7" fmla="*/ 1078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579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lIns="101578" tIns="101578" rIns="101578" bIns="101578" anchor="ctr"/>
            <a:lstStyle/>
            <a:p>
              <a:pPr defTabSz="914195">
                <a:defRPr/>
              </a:pPr>
              <a:endParaRPr lang="es-ES" sz="5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 Regular"/>
                <a:cs typeface="Lato Regular"/>
                <a:sym typeface="Gill Sans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115803" y="5291446"/>
            <a:ext cx="3744482" cy="3793777"/>
            <a:chOff x="15115803" y="4300846"/>
            <a:chExt cx="3744482" cy="3793777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8860285" y="4529906"/>
              <a:ext cx="0" cy="356471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31"/>
            <p:cNvSpPr txBox="1">
              <a:spLocks noChangeArrowheads="1"/>
            </p:cNvSpPr>
            <p:nvPr/>
          </p:nvSpPr>
          <p:spPr bwMode="auto">
            <a:xfrm>
              <a:off x="15115803" y="5188883"/>
              <a:ext cx="3112712" cy="78483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4500" b="1" dirty="0" smtClean="0">
                  <a:solidFill>
                    <a:schemeClr val="bg1"/>
                  </a:solidFill>
                  <a:latin typeface="Calibri"/>
                  <a:cs typeface="Calibri"/>
                </a:rPr>
                <a:t>Pilot Project</a:t>
              </a:r>
              <a:endParaRPr lang="id-ID" sz="4500" b="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5156572" y="6052118"/>
              <a:ext cx="3044831" cy="3291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/>
            </a:p>
          </p:txBody>
        </p:sp>
        <p:sp>
          <p:nvSpPr>
            <p:cNvPr id="41" name="AutoShape 36"/>
            <p:cNvSpPr>
              <a:spLocks/>
            </p:cNvSpPr>
            <p:nvPr/>
          </p:nvSpPr>
          <p:spPr bwMode="auto">
            <a:xfrm>
              <a:off x="16222513" y="4300846"/>
              <a:ext cx="864801" cy="861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357" y="10218"/>
                  </a:moveTo>
                  <a:cubicBezTo>
                    <a:pt x="21518" y="10382"/>
                    <a:pt x="21599" y="10574"/>
                    <a:pt x="21599" y="10800"/>
                  </a:cubicBezTo>
                  <a:cubicBezTo>
                    <a:pt x="21599" y="11023"/>
                    <a:pt x="21518" y="11217"/>
                    <a:pt x="21357" y="11381"/>
                  </a:cubicBezTo>
                  <a:lnTo>
                    <a:pt x="17895" y="14840"/>
                  </a:lnTo>
                  <a:cubicBezTo>
                    <a:pt x="17649" y="15086"/>
                    <a:pt x="17448" y="15173"/>
                    <a:pt x="17285" y="15103"/>
                  </a:cubicBezTo>
                  <a:cubicBezTo>
                    <a:pt x="17121" y="15038"/>
                    <a:pt x="17042" y="14829"/>
                    <a:pt x="17042" y="14476"/>
                  </a:cubicBezTo>
                  <a:lnTo>
                    <a:pt x="17042" y="12096"/>
                  </a:lnTo>
                  <a:lnTo>
                    <a:pt x="12159" y="12096"/>
                  </a:lnTo>
                  <a:lnTo>
                    <a:pt x="12159" y="17031"/>
                  </a:lnTo>
                  <a:lnTo>
                    <a:pt x="14483" y="17031"/>
                  </a:lnTo>
                  <a:cubicBezTo>
                    <a:pt x="14836" y="17031"/>
                    <a:pt x="15048" y="17113"/>
                    <a:pt x="15121" y="17280"/>
                  </a:cubicBezTo>
                  <a:cubicBezTo>
                    <a:pt x="15192" y="17449"/>
                    <a:pt x="15102" y="17647"/>
                    <a:pt x="14850" y="17884"/>
                  </a:cubicBezTo>
                  <a:lnTo>
                    <a:pt x="11388" y="21340"/>
                  </a:lnTo>
                  <a:cubicBezTo>
                    <a:pt x="11225" y="21504"/>
                    <a:pt x="11032" y="21588"/>
                    <a:pt x="10807" y="21599"/>
                  </a:cubicBezTo>
                  <a:cubicBezTo>
                    <a:pt x="10581" y="21599"/>
                    <a:pt x="10389" y="21512"/>
                    <a:pt x="10225" y="21340"/>
                  </a:cubicBezTo>
                  <a:lnTo>
                    <a:pt x="6763" y="17884"/>
                  </a:lnTo>
                  <a:cubicBezTo>
                    <a:pt x="6520" y="17638"/>
                    <a:pt x="6430" y="17438"/>
                    <a:pt x="6492" y="17274"/>
                  </a:cubicBezTo>
                  <a:cubicBezTo>
                    <a:pt x="6554" y="17110"/>
                    <a:pt x="6763" y="17031"/>
                    <a:pt x="7116" y="17031"/>
                  </a:cubicBezTo>
                  <a:lnTo>
                    <a:pt x="9440" y="17031"/>
                  </a:lnTo>
                  <a:lnTo>
                    <a:pt x="9440" y="12096"/>
                  </a:lnTo>
                  <a:lnTo>
                    <a:pt x="4571" y="12096"/>
                  </a:lnTo>
                  <a:lnTo>
                    <a:pt x="4571" y="14476"/>
                  </a:lnTo>
                  <a:cubicBezTo>
                    <a:pt x="4571" y="14829"/>
                    <a:pt x="4489" y="15038"/>
                    <a:pt x="4320" y="15103"/>
                  </a:cubicBezTo>
                  <a:cubicBezTo>
                    <a:pt x="4153" y="15173"/>
                    <a:pt x="3950" y="15086"/>
                    <a:pt x="3704" y="14840"/>
                  </a:cubicBezTo>
                  <a:lnTo>
                    <a:pt x="242" y="11381"/>
                  </a:lnTo>
                  <a:cubicBezTo>
                    <a:pt x="81" y="11217"/>
                    <a:pt x="0" y="11023"/>
                    <a:pt x="0" y="10800"/>
                  </a:cubicBezTo>
                  <a:cubicBezTo>
                    <a:pt x="0" y="10574"/>
                    <a:pt x="81" y="10382"/>
                    <a:pt x="242" y="10218"/>
                  </a:cubicBezTo>
                  <a:lnTo>
                    <a:pt x="3704" y="6756"/>
                  </a:lnTo>
                  <a:cubicBezTo>
                    <a:pt x="3950" y="6513"/>
                    <a:pt x="4153" y="6426"/>
                    <a:pt x="4320" y="6494"/>
                  </a:cubicBezTo>
                  <a:cubicBezTo>
                    <a:pt x="4489" y="6561"/>
                    <a:pt x="4571" y="6770"/>
                    <a:pt x="4571" y="7120"/>
                  </a:cubicBezTo>
                  <a:lnTo>
                    <a:pt x="4571" y="9422"/>
                  </a:lnTo>
                  <a:lnTo>
                    <a:pt x="9440" y="9422"/>
                  </a:lnTo>
                  <a:lnTo>
                    <a:pt x="9440" y="4568"/>
                  </a:lnTo>
                  <a:lnTo>
                    <a:pt x="7116" y="4568"/>
                  </a:lnTo>
                  <a:cubicBezTo>
                    <a:pt x="6783" y="4568"/>
                    <a:pt x="6582" y="4486"/>
                    <a:pt x="6506" y="4317"/>
                  </a:cubicBezTo>
                  <a:cubicBezTo>
                    <a:pt x="6435" y="4153"/>
                    <a:pt x="6520" y="3950"/>
                    <a:pt x="6763" y="3715"/>
                  </a:cubicBezTo>
                  <a:lnTo>
                    <a:pt x="10225" y="256"/>
                  </a:lnTo>
                  <a:cubicBezTo>
                    <a:pt x="10389" y="93"/>
                    <a:pt x="10581" y="8"/>
                    <a:pt x="10807" y="0"/>
                  </a:cubicBezTo>
                  <a:cubicBezTo>
                    <a:pt x="11032" y="0"/>
                    <a:pt x="11225" y="84"/>
                    <a:pt x="11388" y="256"/>
                  </a:cubicBezTo>
                  <a:lnTo>
                    <a:pt x="14850" y="3715"/>
                  </a:lnTo>
                  <a:cubicBezTo>
                    <a:pt x="15093" y="3958"/>
                    <a:pt x="15181" y="4161"/>
                    <a:pt x="15113" y="4325"/>
                  </a:cubicBezTo>
                  <a:cubicBezTo>
                    <a:pt x="15048" y="4486"/>
                    <a:pt x="14836" y="4568"/>
                    <a:pt x="14483" y="4568"/>
                  </a:cubicBezTo>
                  <a:lnTo>
                    <a:pt x="12159" y="4568"/>
                  </a:lnTo>
                  <a:lnTo>
                    <a:pt x="12159" y="9422"/>
                  </a:lnTo>
                  <a:lnTo>
                    <a:pt x="17042" y="9422"/>
                  </a:lnTo>
                  <a:lnTo>
                    <a:pt x="17042" y="7120"/>
                  </a:lnTo>
                  <a:cubicBezTo>
                    <a:pt x="17042" y="6770"/>
                    <a:pt x="17121" y="6561"/>
                    <a:pt x="17285" y="6494"/>
                  </a:cubicBezTo>
                  <a:cubicBezTo>
                    <a:pt x="17448" y="6426"/>
                    <a:pt x="17649" y="6513"/>
                    <a:pt x="17895" y="6756"/>
                  </a:cubicBezTo>
                  <a:lnTo>
                    <a:pt x="21357" y="102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/>
          </p:spPr>
          <p:txBody>
            <a:bodyPr lIns="101578" tIns="101578" rIns="101578" bIns="101578" anchor="ctr"/>
            <a:lstStyle/>
            <a:p>
              <a:pPr defTabSz="914195">
                <a:defRPr/>
              </a:pPr>
              <a:endParaRPr lang="es-ES" sz="5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 Regular"/>
                <a:cs typeface="Lato Regular"/>
                <a:sym typeface="Gill Sans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36386" y="5379284"/>
            <a:ext cx="3733824" cy="3879432"/>
            <a:chOff x="6136386" y="4210884"/>
            <a:chExt cx="3733824" cy="3879432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9870210" y="4525599"/>
              <a:ext cx="0" cy="356471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31"/>
            <p:cNvSpPr txBox="1">
              <a:spLocks noChangeArrowheads="1"/>
            </p:cNvSpPr>
            <p:nvPr/>
          </p:nvSpPr>
          <p:spPr bwMode="auto">
            <a:xfrm>
              <a:off x="6279822" y="5209196"/>
              <a:ext cx="2756524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4500" b="1" dirty="0" smtClean="0">
                  <a:solidFill>
                    <a:schemeClr val="bg1"/>
                  </a:solidFill>
                  <a:latin typeface="Calibri"/>
                  <a:cs typeface="Calibri"/>
                </a:rPr>
                <a:t>Fixed Price</a:t>
              </a:r>
              <a:endParaRPr lang="id-ID" sz="4500" b="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136386" y="6072431"/>
              <a:ext cx="3044831" cy="3291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/>
            </a:p>
          </p:txBody>
        </p:sp>
        <p:sp>
          <p:nvSpPr>
            <p:cNvPr id="42" name="AutoShape 114"/>
            <p:cNvSpPr>
              <a:spLocks/>
            </p:cNvSpPr>
            <p:nvPr/>
          </p:nvSpPr>
          <p:spPr bwMode="auto">
            <a:xfrm>
              <a:off x="7260097" y="4210884"/>
              <a:ext cx="947094" cy="95153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50" y="9182"/>
                  </a:moveTo>
                  <a:cubicBezTo>
                    <a:pt x="21200" y="9182"/>
                    <a:pt x="21329" y="9229"/>
                    <a:pt x="21435" y="9326"/>
                  </a:cubicBezTo>
                  <a:cubicBezTo>
                    <a:pt x="21544" y="9426"/>
                    <a:pt x="21599" y="9549"/>
                    <a:pt x="21599" y="9699"/>
                  </a:cubicBezTo>
                  <a:lnTo>
                    <a:pt x="21599" y="11867"/>
                  </a:lnTo>
                  <a:cubicBezTo>
                    <a:pt x="21599" y="12232"/>
                    <a:pt x="21415" y="12414"/>
                    <a:pt x="21050" y="12414"/>
                  </a:cubicBezTo>
                  <a:lnTo>
                    <a:pt x="18746" y="12414"/>
                  </a:lnTo>
                  <a:cubicBezTo>
                    <a:pt x="18575" y="13204"/>
                    <a:pt x="18299" y="13947"/>
                    <a:pt x="17915" y="14646"/>
                  </a:cubicBezTo>
                  <a:cubicBezTo>
                    <a:pt x="17530" y="15342"/>
                    <a:pt x="17066" y="15965"/>
                    <a:pt x="16517" y="16514"/>
                  </a:cubicBezTo>
                  <a:cubicBezTo>
                    <a:pt x="15968" y="17061"/>
                    <a:pt x="15346" y="17528"/>
                    <a:pt x="14647" y="17913"/>
                  </a:cubicBezTo>
                  <a:cubicBezTo>
                    <a:pt x="13948" y="18298"/>
                    <a:pt x="13206" y="18577"/>
                    <a:pt x="12419" y="18741"/>
                  </a:cubicBezTo>
                  <a:lnTo>
                    <a:pt x="12419" y="21050"/>
                  </a:lnTo>
                  <a:cubicBezTo>
                    <a:pt x="12419" y="21197"/>
                    <a:pt x="12369" y="21329"/>
                    <a:pt x="12269" y="21435"/>
                  </a:cubicBezTo>
                  <a:cubicBezTo>
                    <a:pt x="12172" y="21544"/>
                    <a:pt x="12049" y="21599"/>
                    <a:pt x="11896" y="21599"/>
                  </a:cubicBezTo>
                  <a:lnTo>
                    <a:pt x="9732" y="21599"/>
                  </a:lnTo>
                  <a:cubicBezTo>
                    <a:pt x="9368" y="21599"/>
                    <a:pt x="9183" y="21417"/>
                    <a:pt x="9183" y="21050"/>
                  </a:cubicBezTo>
                  <a:lnTo>
                    <a:pt x="9183" y="18741"/>
                  </a:lnTo>
                  <a:cubicBezTo>
                    <a:pt x="8396" y="18577"/>
                    <a:pt x="7654" y="18298"/>
                    <a:pt x="6955" y="17913"/>
                  </a:cubicBezTo>
                  <a:cubicBezTo>
                    <a:pt x="6259" y="17528"/>
                    <a:pt x="5634" y="17061"/>
                    <a:pt x="5085" y="16514"/>
                  </a:cubicBezTo>
                  <a:cubicBezTo>
                    <a:pt x="4536" y="15965"/>
                    <a:pt x="4069" y="15342"/>
                    <a:pt x="3687" y="14646"/>
                  </a:cubicBezTo>
                  <a:cubicBezTo>
                    <a:pt x="3300" y="13947"/>
                    <a:pt x="3024" y="13204"/>
                    <a:pt x="2856" y="12414"/>
                  </a:cubicBezTo>
                  <a:lnTo>
                    <a:pt x="551" y="12414"/>
                  </a:lnTo>
                  <a:cubicBezTo>
                    <a:pt x="187" y="12414"/>
                    <a:pt x="0" y="12231"/>
                    <a:pt x="0" y="11867"/>
                  </a:cubicBezTo>
                  <a:lnTo>
                    <a:pt x="0" y="9699"/>
                  </a:lnTo>
                  <a:cubicBezTo>
                    <a:pt x="0" y="9549"/>
                    <a:pt x="58" y="9426"/>
                    <a:pt x="167" y="9326"/>
                  </a:cubicBezTo>
                  <a:cubicBezTo>
                    <a:pt x="273" y="9229"/>
                    <a:pt x="402" y="9182"/>
                    <a:pt x="551" y="9182"/>
                  </a:cubicBezTo>
                  <a:lnTo>
                    <a:pt x="2856" y="9182"/>
                  </a:lnTo>
                  <a:cubicBezTo>
                    <a:pt x="3026" y="8392"/>
                    <a:pt x="3300" y="7652"/>
                    <a:pt x="3687" y="6953"/>
                  </a:cubicBezTo>
                  <a:cubicBezTo>
                    <a:pt x="4069" y="6251"/>
                    <a:pt x="4536" y="5631"/>
                    <a:pt x="5085" y="5081"/>
                  </a:cubicBezTo>
                  <a:cubicBezTo>
                    <a:pt x="5634" y="4532"/>
                    <a:pt x="6256" y="4065"/>
                    <a:pt x="6955" y="3680"/>
                  </a:cubicBezTo>
                  <a:cubicBezTo>
                    <a:pt x="7654" y="3298"/>
                    <a:pt x="8396" y="3022"/>
                    <a:pt x="9183" y="2852"/>
                  </a:cubicBezTo>
                  <a:lnTo>
                    <a:pt x="9183" y="546"/>
                  </a:lnTo>
                  <a:cubicBezTo>
                    <a:pt x="9183" y="181"/>
                    <a:pt x="9365" y="0"/>
                    <a:pt x="9732" y="0"/>
                  </a:cubicBezTo>
                  <a:lnTo>
                    <a:pt x="11896" y="0"/>
                  </a:lnTo>
                  <a:cubicBezTo>
                    <a:pt x="12049" y="0"/>
                    <a:pt x="12172" y="50"/>
                    <a:pt x="12269" y="158"/>
                  </a:cubicBezTo>
                  <a:cubicBezTo>
                    <a:pt x="12369" y="267"/>
                    <a:pt x="12419" y="396"/>
                    <a:pt x="12419" y="546"/>
                  </a:cubicBezTo>
                  <a:lnTo>
                    <a:pt x="12419" y="2852"/>
                  </a:lnTo>
                  <a:cubicBezTo>
                    <a:pt x="13206" y="3022"/>
                    <a:pt x="13948" y="3298"/>
                    <a:pt x="14647" y="3680"/>
                  </a:cubicBezTo>
                  <a:cubicBezTo>
                    <a:pt x="15343" y="4065"/>
                    <a:pt x="15968" y="4532"/>
                    <a:pt x="16517" y="5082"/>
                  </a:cubicBezTo>
                  <a:cubicBezTo>
                    <a:pt x="17066" y="5631"/>
                    <a:pt x="17530" y="6251"/>
                    <a:pt x="17915" y="6953"/>
                  </a:cubicBezTo>
                  <a:cubicBezTo>
                    <a:pt x="18299" y="7652"/>
                    <a:pt x="18578" y="8392"/>
                    <a:pt x="18746" y="9182"/>
                  </a:cubicBezTo>
                  <a:lnTo>
                    <a:pt x="21050" y="9182"/>
                  </a:lnTo>
                  <a:close/>
                  <a:moveTo>
                    <a:pt x="12419" y="16465"/>
                  </a:moveTo>
                  <a:cubicBezTo>
                    <a:pt x="13411" y="16194"/>
                    <a:pt x="14268" y="15698"/>
                    <a:pt x="14991" y="14981"/>
                  </a:cubicBezTo>
                  <a:cubicBezTo>
                    <a:pt x="15710" y="14264"/>
                    <a:pt x="16203" y="13410"/>
                    <a:pt x="16467" y="12414"/>
                  </a:cubicBezTo>
                  <a:lnTo>
                    <a:pt x="14048" y="12414"/>
                  </a:lnTo>
                  <a:cubicBezTo>
                    <a:pt x="13684" y="12414"/>
                    <a:pt x="13505" y="12231"/>
                    <a:pt x="13514" y="11867"/>
                  </a:cubicBezTo>
                  <a:lnTo>
                    <a:pt x="13514" y="9699"/>
                  </a:lnTo>
                  <a:cubicBezTo>
                    <a:pt x="13514" y="9549"/>
                    <a:pt x="13567" y="9426"/>
                    <a:pt x="13669" y="9326"/>
                  </a:cubicBezTo>
                  <a:cubicBezTo>
                    <a:pt x="13772" y="9229"/>
                    <a:pt x="13898" y="9182"/>
                    <a:pt x="14048" y="9182"/>
                  </a:cubicBezTo>
                  <a:lnTo>
                    <a:pt x="16467" y="9182"/>
                  </a:lnTo>
                  <a:cubicBezTo>
                    <a:pt x="16194" y="8186"/>
                    <a:pt x="15698" y="7332"/>
                    <a:pt x="14982" y="6609"/>
                  </a:cubicBezTo>
                  <a:cubicBezTo>
                    <a:pt x="14265" y="5883"/>
                    <a:pt x="13411" y="5390"/>
                    <a:pt x="12419" y="5131"/>
                  </a:cubicBezTo>
                  <a:lnTo>
                    <a:pt x="12419" y="7549"/>
                  </a:lnTo>
                  <a:cubicBezTo>
                    <a:pt x="12419" y="7699"/>
                    <a:pt x="12369" y="7828"/>
                    <a:pt x="12269" y="7928"/>
                  </a:cubicBezTo>
                  <a:cubicBezTo>
                    <a:pt x="12172" y="8031"/>
                    <a:pt x="12049" y="8081"/>
                    <a:pt x="11896" y="8081"/>
                  </a:cubicBezTo>
                  <a:lnTo>
                    <a:pt x="9732" y="8081"/>
                  </a:lnTo>
                  <a:cubicBezTo>
                    <a:pt x="9368" y="8081"/>
                    <a:pt x="9183" y="7905"/>
                    <a:pt x="9183" y="7549"/>
                  </a:cubicBezTo>
                  <a:lnTo>
                    <a:pt x="9183" y="5131"/>
                  </a:lnTo>
                  <a:cubicBezTo>
                    <a:pt x="8191" y="5402"/>
                    <a:pt x="7334" y="5895"/>
                    <a:pt x="6608" y="6612"/>
                  </a:cubicBezTo>
                  <a:cubicBezTo>
                    <a:pt x="5889" y="7332"/>
                    <a:pt x="5399" y="8187"/>
                    <a:pt x="5135" y="9182"/>
                  </a:cubicBezTo>
                  <a:lnTo>
                    <a:pt x="7580" y="9182"/>
                  </a:lnTo>
                  <a:cubicBezTo>
                    <a:pt x="7733" y="9182"/>
                    <a:pt x="7853" y="9229"/>
                    <a:pt x="7947" y="9326"/>
                  </a:cubicBezTo>
                  <a:cubicBezTo>
                    <a:pt x="8038" y="9426"/>
                    <a:pt x="8088" y="9550"/>
                    <a:pt x="8088" y="9700"/>
                  </a:cubicBezTo>
                  <a:lnTo>
                    <a:pt x="8088" y="11867"/>
                  </a:lnTo>
                  <a:cubicBezTo>
                    <a:pt x="8088" y="12017"/>
                    <a:pt x="8038" y="12144"/>
                    <a:pt x="7947" y="12252"/>
                  </a:cubicBezTo>
                  <a:cubicBezTo>
                    <a:pt x="7853" y="12364"/>
                    <a:pt x="7733" y="12414"/>
                    <a:pt x="7580" y="12414"/>
                  </a:cubicBezTo>
                  <a:lnTo>
                    <a:pt x="5135" y="12414"/>
                  </a:lnTo>
                  <a:cubicBezTo>
                    <a:pt x="5408" y="13410"/>
                    <a:pt x="5904" y="14267"/>
                    <a:pt x="6620" y="14990"/>
                  </a:cubicBezTo>
                  <a:cubicBezTo>
                    <a:pt x="7337" y="15710"/>
                    <a:pt x="8191" y="16203"/>
                    <a:pt x="9183" y="16465"/>
                  </a:cubicBezTo>
                  <a:lnTo>
                    <a:pt x="9183" y="14018"/>
                  </a:lnTo>
                  <a:cubicBezTo>
                    <a:pt x="9183" y="13868"/>
                    <a:pt x="9239" y="13744"/>
                    <a:pt x="9348" y="13653"/>
                  </a:cubicBezTo>
                  <a:cubicBezTo>
                    <a:pt x="9453" y="13559"/>
                    <a:pt x="9583" y="13512"/>
                    <a:pt x="9732" y="13512"/>
                  </a:cubicBezTo>
                  <a:lnTo>
                    <a:pt x="11896" y="13512"/>
                  </a:lnTo>
                  <a:cubicBezTo>
                    <a:pt x="12049" y="13512"/>
                    <a:pt x="12172" y="13559"/>
                    <a:pt x="12269" y="13653"/>
                  </a:cubicBezTo>
                  <a:cubicBezTo>
                    <a:pt x="12369" y="13744"/>
                    <a:pt x="12419" y="13868"/>
                    <a:pt x="12419" y="14018"/>
                  </a:cubicBezTo>
                  <a:lnTo>
                    <a:pt x="12419" y="164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lIns="101578" tIns="101578" rIns="101578" bIns="101578" anchor="ctr"/>
            <a:lstStyle/>
            <a:p>
              <a:pPr defTabSz="914195">
                <a:defRPr/>
              </a:pPr>
              <a:endParaRPr lang="es-ES" sz="5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 Regular"/>
                <a:cs typeface="Lato Regular"/>
                <a:sym typeface="Gill Sans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419260" y="10201216"/>
            <a:ext cx="19527035" cy="313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endParaRPr lang="en-IN" sz="2000" dirty="0" smtClean="0"/>
          </a:p>
          <a:p>
            <a:pPr algn="just">
              <a:lnSpc>
                <a:spcPct val="130000"/>
              </a:lnSpc>
            </a:pPr>
            <a:r>
              <a:rPr lang="en-IN" sz="44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Our engagement model is modular and is designed in such a way that it reflects our passion and work culture as well as aims to understand your needs on a priority basis. </a:t>
            </a:r>
            <a:endParaRPr lang="en-US" sz="4400" dirty="0">
              <a:latin typeface="Lato Regular" pitchFamily="34" charset="0"/>
              <a:ea typeface="Lato Regular" pitchFamily="34" charset="0"/>
              <a:cs typeface="Lato Regular" pitchFamily="34" charset="0"/>
            </a:endParaRPr>
          </a:p>
        </p:txBody>
      </p:sp>
      <p:pic>
        <p:nvPicPr>
          <p:cNvPr id="43" name="Picture 42" descr="KQ 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5971" y="263042"/>
            <a:ext cx="1476581" cy="13717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5581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4096"/>
          <p:cNvSpPr/>
          <p:nvPr/>
        </p:nvSpPr>
        <p:spPr>
          <a:xfrm>
            <a:off x="8268046" y="3091523"/>
            <a:ext cx="3382117" cy="3458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76185" tIns="76185" rIns="76185" bIns="76185" anchor="ctr"/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" name="Shape 4113"/>
          <p:cNvSpPr/>
          <p:nvPr/>
        </p:nvSpPr>
        <p:spPr>
          <a:xfrm>
            <a:off x="3708085" y="3091523"/>
            <a:ext cx="3382117" cy="3458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6185" tIns="76185" rIns="76185" bIns="76185" anchor="ctr"/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3" name="Shape 4114"/>
          <p:cNvSpPr/>
          <p:nvPr/>
        </p:nvSpPr>
        <p:spPr>
          <a:xfrm>
            <a:off x="17271290" y="3091523"/>
            <a:ext cx="3382117" cy="3458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76185" tIns="76185" rIns="76185" bIns="76185" anchor="ctr"/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4" name="Shape 4115"/>
          <p:cNvSpPr/>
          <p:nvPr/>
        </p:nvSpPr>
        <p:spPr>
          <a:xfrm>
            <a:off x="12742530" y="3091523"/>
            <a:ext cx="3382117" cy="3458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76185" tIns="76185" rIns="76185" bIns="76185" anchor="ctr"/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4497743" y="4106807"/>
            <a:ext cx="180293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5600" dirty="0">
                <a:solidFill>
                  <a:schemeClr val="bg1"/>
                </a:solidFill>
                <a:latin typeface="Lato Black"/>
                <a:cs typeface="Lato Black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57637" y="4106807"/>
            <a:ext cx="180293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600" dirty="0" smtClean="0">
                <a:solidFill>
                  <a:schemeClr val="bg1"/>
                </a:solidFill>
                <a:latin typeface="Lato Black"/>
                <a:cs typeface="Lato Black"/>
              </a:rPr>
              <a:t>1</a:t>
            </a:r>
            <a:endParaRPr lang="en-GB" sz="5600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516556" y="4106807"/>
            <a:ext cx="180293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600" dirty="0">
                <a:solidFill>
                  <a:schemeClr val="bg1"/>
                </a:solidFill>
                <a:latin typeface="Lato Black"/>
                <a:cs typeface="Lato Black"/>
              </a:rPr>
              <a:t>1</a:t>
            </a:r>
            <a:endParaRPr lang="en-GB" sz="5600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076450" y="4106807"/>
            <a:ext cx="180293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5600" dirty="0">
                <a:solidFill>
                  <a:schemeClr val="bg1"/>
                </a:solidFill>
                <a:latin typeface="Lato Black"/>
                <a:cs typeface="Lato Black"/>
              </a:rPr>
              <a:t>3</a:t>
            </a:r>
          </a:p>
        </p:txBody>
      </p:sp>
      <p:sp>
        <p:nvSpPr>
          <p:cNvPr id="29" name="Text Placeholder 2"/>
          <p:cNvSpPr txBox="1">
            <a:spLocks/>
          </p:cNvSpPr>
          <p:nvPr/>
        </p:nvSpPr>
        <p:spPr>
          <a:xfrm>
            <a:off x="3341592" y="7327946"/>
            <a:ext cx="4025871" cy="523560"/>
          </a:xfrm>
          <a:prstGeom prst="rect">
            <a:avLst/>
          </a:prstGeom>
          <a:noFill/>
        </p:spPr>
        <p:txBody>
          <a:bodyPr lIns="182843" tIns="91422" rIns="182843" bIns="91422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b="1" dirty="0" smtClean="0">
                <a:solidFill>
                  <a:schemeClr val="tx2"/>
                </a:solidFill>
                <a:latin typeface="Lato Regular"/>
                <a:cs typeface="Lato Regular"/>
              </a:rPr>
              <a:t>2013</a:t>
            </a:r>
            <a:endParaRPr lang="en-GB" sz="28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31" name="Text Placeholder 2"/>
          <p:cNvSpPr txBox="1">
            <a:spLocks/>
          </p:cNvSpPr>
          <p:nvPr/>
        </p:nvSpPr>
        <p:spPr>
          <a:xfrm>
            <a:off x="7953797" y="7327946"/>
            <a:ext cx="4025871" cy="523560"/>
          </a:xfrm>
          <a:prstGeom prst="rect">
            <a:avLst/>
          </a:prstGeom>
          <a:noFill/>
        </p:spPr>
        <p:txBody>
          <a:bodyPr lIns="182843" tIns="91422" rIns="182843" bIns="91422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b="1" dirty="0">
                <a:solidFill>
                  <a:schemeClr val="tx2"/>
                </a:solidFill>
                <a:latin typeface="Lato Regular"/>
                <a:cs typeface="Lato Regular"/>
              </a:rPr>
              <a:t>2015</a:t>
            </a:r>
          </a:p>
        </p:txBody>
      </p:sp>
      <p:sp>
        <p:nvSpPr>
          <p:cNvPr id="33" name="Text Placeholder 2"/>
          <p:cNvSpPr txBox="1">
            <a:spLocks/>
          </p:cNvSpPr>
          <p:nvPr/>
        </p:nvSpPr>
        <p:spPr>
          <a:xfrm>
            <a:off x="12399708" y="7327946"/>
            <a:ext cx="4025871" cy="523560"/>
          </a:xfrm>
          <a:prstGeom prst="rect">
            <a:avLst/>
          </a:prstGeom>
          <a:noFill/>
        </p:spPr>
        <p:txBody>
          <a:bodyPr lIns="182843" tIns="91422" rIns="182843" bIns="91422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b="1" dirty="0">
                <a:solidFill>
                  <a:schemeClr val="tx2"/>
                </a:solidFill>
                <a:latin typeface="Lato Regular"/>
                <a:cs typeface="Lato Regular"/>
              </a:rPr>
              <a:t>2016</a:t>
            </a:r>
          </a:p>
        </p:txBody>
      </p:sp>
      <p:sp>
        <p:nvSpPr>
          <p:cNvPr id="35" name="Text Placeholder 2"/>
          <p:cNvSpPr txBox="1">
            <a:spLocks/>
          </p:cNvSpPr>
          <p:nvPr/>
        </p:nvSpPr>
        <p:spPr>
          <a:xfrm>
            <a:off x="17011913" y="7327946"/>
            <a:ext cx="4025871" cy="523560"/>
          </a:xfrm>
          <a:prstGeom prst="rect">
            <a:avLst/>
          </a:prstGeom>
          <a:noFill/>
        </p:spPr>
        <p:txBody>
          <a:bodyPr lIns="182843" tIns="91422" rIns="182843" bIns="91422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b="1" dirty="0">
                <a:solidFill>
                  <a:schemeClr val="tx2"/>
                </a:solidFill>
                <a:latin typeface="Lato Regular"/>
                <a:cs typeface="Lato Regular"/>
              </a:rPr>
              <a:t>2017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3662094" y="8150014"/>
            <a:ext cx="3428107" cy="448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785" tIns="121892" rIns="243785" bIns="121892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200" b="1" dirty="0" smtClean="0">
                <a:solidFill>
                  <a:schemeClr val="tx2"/>
                </a:solidFill>
                <a:latin typeface="Lato Regular"/>
                <a:cs typeface="Lato Regular"/>
              </a:rPr>
              <a:t>India</a:t>
            </a:r>
            <a:endParaRPr lang="en-US" sz="3200" b="1" dirty="0">
              <a:solidFill>
                <a:schemeClr val="tx2"/>
              </a:solidFill>
              <a:latin typeface="Lato Regular"/>
              <a:cs typeface="Lato Regular"/>
            </a:endParaRPr>
          </a:p>
          <a:p>
            <a:pPr algn="ctr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5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 Best Software Company in Gujarat State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2500" dirty="0" smtClean="0">
              <a:latin typeface="Lato Regular" pitchFamily="34" charset="0"/>
              <a:ea typeface="Lato Regular" pitchFamily="34" charset="0"/>
              <a:cs typeface="Lato Regular" pitchFamily="34" charset="0"/>
            </a:endParaRPr>
          </a:p>
          <a:p>
            <a:pPr algn="ctr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5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 10 Most Software Testing Promising Company in India by Silicon India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2400" dirty="0" smtClean="0">
              <a:latin typeface="Lato Light"/>
              <a:cs typeface="Lato Light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2400" dirty="0">
              <a:latin typeface="Lato Light"/>
              <a:cs typeface="Lato Light"/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8268045" y="8226214"/>
            <a:ext cx="3428107" cy="401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785" tIns="121892" rIns="243785" bIns="121892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200" b="1" dirty="0" smtClean="0">
                <a:solidFill>
                  <a:schemeClr val="tx2"/>
                </a:solidFill>
                <a:latin typeface="Lato Regular"/>
                <a:cs typeface="Lato Regular"/>
              </a:rPr>
              <a:t>India</a:t>
            </a:r>
            <a:endParaRPr lang="en-US" sz="3200" b="1" dirty="0">
              <a:solidFill>
                <a:schemeClr val="tx2"/>
              </a:solidFill>
              <a:latin typeface="Lato Regular"/>
              <a:cs typeface="Lato Regular"/>
            </a:endParaRPr>
          </a:p>
          <a:p>
            <a:pPr algn="ctr" fontAlgn="base">
              <a:spcBef>
                <a:spcPct val="20000"/>
              </a:spcBef>
              <a:buFont typeface="Wingdings" pitchFamily="2" charset="2"/>
              <a:buChar char="§"/>
            </a:pPr>
            <a:r>
              <a:rPr lang="en-IN" sz="25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Top 20 Start-up IT services in India by Start-up city</a:t>
            </a:r>
          </a:p>
          <a:p>
            <a:pPr algn="ctr" fontAlgn="base">
              <a:spcBef>
                <a:spcPct val="20000"/>
              </a:spcBef>
            </a:pPr>
            <a:endParaRPr lang="en-US" sz="2400" dirty="0" smtClean="0">
              <a:latin typeface="Lato Light"/>
              <a:cs typeface="Lato Light"/>
            </a:endParaRPr>
          </a:p>
          <a:p>
            <a:pPr algn="ctr" fontAlgn="base">
              <a:spcBef>
                <a:spcPct val="20000"/>
              </a:spcBef>
            </a:pPr>
            <a:endParaRPr lang="en-IN" sz="2400" dirty="0" smtClean="0">
              <a:latin typeface="Lato Light"/>
              <a:cs typeface="Lato Light"/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12721932" y="8334107"/>
            <a:ext cx="3428107" cy="203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785" tIns="121892" rIns="243785" bIns="121892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200" b="1" dirty="0" smtClean="0">
                <a:solidFill>
                  <a:schemeClr val="tx2"/>
                </a:solidFill>
                <a:latin typeface="Lato Regular"/>
                <a:cs typeface="Lato Regular"/>
              </a:rPr>
              <a:t>India</a:t>
            </a:r>
            <a:endParaRPr lang="en-US" sz="3200" b="1" dirty="0">
              <a:solidFill>
                <a:schemeClr val="tx2"/>
              </a:solidFill>
              <a:latin typeface="Lato Regular"/>
              <a:cs typeface="Lato Regular"/>
            </a:endParaRPr>
          </a:p>
          <a:p>
            <a:pPr algn="ctr">
              <a:spcBef>
                <a:spcPct val="20000"/>
              </a:spcBef>
              <a:buFont typeface="Wingdings" pitchFamily="2" charset="2"/>
              <a:buChar char="§"/>
            </a:pPr>
            <a:r>
              <a:rPr lang="en-IN" sz="25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10 Fastest Growing Software Testing Companies 2016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5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.</a:t>
            </a:r>
            <a:endParaRPr lang="en-US" sz="2500" dirty="0">
              <a:latin typeface="Lato Regular" pitchFamily="34" charset="0"/>
              <a:ea typeface="Lato Regular" pitchFamily="34" charset="0"/>
              <a:cs typeface="Lato Regular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008975" y="483017"/>
            <a:ext cx="12359700" cy="1537969"/>
            <a:chOff x="5988388" y="483017"/>
            <a:chExt cx="12359700" cy="1537969"/>
          </a:xfrm>
        </p:grpSpPr>
        <p:sp>
          <p:nvSpPr>
            <p:cNvPr id="48" name="TextBox 47"/>
            <p:cNvSpPr txBox="1"/>
            <p:nvPr/>
          </p:nvSpPr>
          <p:spPr>
            <a:xfrm>
              <a:off x="5988388" y="483017"/>
              <a:ext cx="12359700" cy="144653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id-ID" sz="88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Our Awards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412311" y="1929549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17225300" y="8410307"/>
            <a:ext cx="3428107" cy="465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785" tIns="121892" rIns="243785" bIns="121892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200" b="1" dirty="0" smtClean="0">
                <a:solidFill>
                  <a:schemeClr val="tx2"/>
                </a:solidFill>
                <a:latin typeface="Lato Regular"/>
                <a:cs typeface="Lato Regular"/>
              </a:rPr>
              <a:t>India/Australia</a:t>
            </a:r>
            <a:endParaRPr lang="en-US" sz="3200" b="1" dirty="0">
              <a:solidFill>
                <a:schemeClr val="tx2"/>
              </a:solidFill>
              <a:latin typeface="Lato Regular"/>
              <a:cs typeface="Lato Regular"/>
            </a:endParaRPr>
          </a:p>
          <a:p>
            <a:pPr algn="ctr">
              <a:spcBef>
                <a:spcPct val="20000"/>
              </a:spcBef>
              <a:buFont typeface="Wingdings" pitchFamily="2" charset="2"/>
              <a:buChar char="§"/>
            </a:pPr>
            <a:r>
              <a:rPr lang="en-IN" sz="25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20 Most Promising Testing Provider</a:t>
            </a:r>
          </a:p>
          <a:p>
            <a:pPr algn="ctr">
              <a:spcBef>
                <a:spcPct val="20000"/>
              </a:spcBef>
              <a:buFont typeface="Wingdings" pitchFamily="2" charset="2"/>
              <a:buChar char="§"/>
            </a:pPr>
            <a:endParaRPr lang="en-IN" sz="2500" dirty="0" smtClean="0">
              <a:latin typeface="Lato Regular" pitchFamily="34" charset="0"/>
              <a:ea typeface="Lato Regular" pitchFamily="34" charset="0"/>
              <a:cs typeface="Lato Regular" pitchFamily="34" charset="0"/>
            </a:endParaRPr>
          </a:p>
          <a:p>
            <a:pPr algn="ctr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5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Recognized Top 100 MSME by Vibrant Gujarat</a:t>
            </a:r>
          </a:p>
          <a:p>
            <a:pPr algn="ctr">
              <a:spcBef>
                <a:spcPct val="20000"/>
              </a:spcBef>
              <a:buFont typeface="Wingdings" pitchFamily="2" charset="2"/>
              <a:buChar char="§"/>
            </a:pPr>
            <a:endParaRPr lang="en-US" sz="2500" dirty="0" smtClean="0">
              <a:latin typeface="Lato Regular" pitchFamily="34" charset="0"/>
              <a:ea typeface="Lato Regular" pitchFamily="34" charset="0"/>
              <a:cs typeface="Lato Regular" pitchFamily="34" charset="0"/>
            </a:endParaRPr>
          </a:p>
          <a:p>
            <a:pPr algn="ctr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5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 Approved NSW ICT Services Provider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2400" dirty="0">
              <a:latin typeface="Lato Light"/>
              <a:cs typeface="Lato Light"/>
            </a:endParaRPr>
          </a:p>
        </p:txBody>
      </p:sp>
      <p:pic>
        <p:nvPicPr>
          <p:cNvPr id="32" name="Picture 31" descr="KQ 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5971" y="263042"/>
            <a:ext cx="1476581" cy="137179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4497743" y="7851506"/>
            <a:ext cx="1553038" cy="914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057637" y="7851506"/>
            <a:ext cx="1553038" cy="914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516556" y="7851506"/>
            <a:ext cx="1553038" cy="914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8203450" y="7912469"/>
            <a:ext cx="1553038" cy="914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1937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1" grpId="0"/>
      <p:bldP spid="33" grpId="0"/>
      <p:bldP spid="35" grpId="0"/>
      <p:bldP spid="41" grpId="0"/>
      <p:bldP spid="42" grpId="0"/>
      <p:bldP spid="43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7053101" y="3612381"/>
            <a:ext cx="0" cy="76708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4491159" y="3777480"/>
            <a:ext cx="0" cy="76708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30"/>
          <p:cNvSpPr txBox="1">
            <a:spLocks noChangeArrowheads="1"/>
          </p:cNvSpPr>
          <p:nvPr/>
        </p:nvSpPr>
        <p:spPr bwMode="auto">
          <a:xfrm>
            <a:off x="1111183" y="7827624"/>
            <a:ext cx="5941918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just"/>
            <a:r>
              <a:rPr lang="en-US" sz="2600" b="1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Niranjan</a:t>
            </a:r>
            <a:r>
              <a:rPr lang="en-US" sz="26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 heads KiwiQA as a CEO. </a:t>
            </a:r>
          </a:p>
          <a:p>
            <a:pPr algn="just"/>
            <a:endParaRPr lang="en-US" sz="2600" dirty="0" smtClean="0">
              <a:latin typeface="Lato Regular" pitchFamily="34" charset="0"/>
              <a:ea typeface="Lato Regular" pitchFamily="34" charset="0"/>
              <a:cs typeface="Lato Regular" pitchFamily="34" charset="0"/>
            </a:endParaRPr>
          </a:p>
          <a:p>
            <a:pPr algn="just"/>
            <a:r>
              <a:rPr lang="en-US" sz="2400" dirty="0" smtClean="0">
                <a:latin typeface="Lato Regular"/>
                <a:ea typeface="Lato Regular" pitchFamily="34" charset="0"/>
                <a:cs typeface="Lato Regular" pitchFamily="34" charset="0"/>
              </a:rPr>
              <a:t>He is the chief quality officer for the team. He is a responsible for the innovation, defining the service lines, methodologies, customer delivery  , human resource and overall operations.</a:t>
            </a:r>
          </a:p>
          <a:p>
            <a:pPr algn="just"/>
            <a:endParaRPr lang="en-US" sz="2400" dirty="0" smtClean="0">
              <a:latin typeface="Lato Regular"/>
              <a:ea typeface="Lato Regular" pitchFamily="34" charset="0"/>
              <a:cs typeface="Lato Regular" pitchFamily="34" charset="0"/>
            </a:endParaRPr>
          </a:p>
          <a:p>
            <a:pPr algn="just"/>
            <a:r>
              <a:rPr lang="en-US" sz="2400" dirty="0" smtClean="0">
                <a:latin typeface="Lato Regular"/>
                <a:ea typeface="Lato Regular" pitchFamily="34" charset="0"/>
                <a:cs typeface="Lato Regular" pitchFamily="34" charset="0"/>
              </a:rPr>
              <a:t>He is a charismatic and energetic QA leader with a proven track of record of 12+ years</a:t>
            </a:r>
            <a:r>
              <a:rPr lang="en-US" sz="2400" dirty="0" smtClean="0">
                <a:latin typeface="Lato Regular"/>
                <a:ea typeface="Open Sans Light" panose="020B0306030504020204" pitchFamily="34" charset="0"/>
                <a:cs typeface="Lato Light"/>
              </a:rPr>
              <a:t>.</a:t>
            </a:r>
          </a:p>
          <a:p>
            <a:pPr algn="just"/>
            <a:endParaRPr lang="en-US" sz="2400" dirty="0" smtClean="0">
              <a:latin typeface="Lato Light"/>
              <a:ea typeface="Open Sans Light" panose="020B0306030504020204" pitchFamily="34" charset="0"/>
              <a:cs typeface="Lato Light"/>
            </a:endParaRPr>
          </a:p>
          <a:p>
            <a:endParaRPr lang="en-US" sz="2400" dirty="0">
              <a:latin typeface="Lato Light"/>
              <a:ea typeface="Open Sans Light" panose="020B0306030504020204" pitchFamily="34" charset="0"/>
              <a:cs typeface="Lato Light"/>
            </a:endParaRPr>
          </a:p>
        </p:txBody>
      </p:sp>
      <p:grpSp>
        <p:nvGrpSpPr>
          <p:cNvPr id="7" name="Group 1"/>
          <p:cNvGrpSpPr/>
          <p:nvPr/>
        </p:nvGrpSpPr>
        <p:grpSpPr>
          <a:xfrm>
            <a:off x="1111183" y="5850266"/>
            <a:ext cx="5270639" cy="1893357"/>
            <a:chOff x="1111183" y="7374266"/>
            <a:chExt cx="5270639" cy="1893357"/>
          </a:xfrm>
        </p:grpSpPr>
        <p:sp>
          <p:nvSpPr>
            <p:cNvPr id="31" name="Content Placeholder 2"/>
            <p:cNvSpPr txBox="1">
              <a:spLocks/>
            </p:cNvSpPr>
            <p:nvPr/>
          </p:nvSpPr>
          <p:spPr bwMode="auto">
            <a:xfrm>
              <a:off x="1111183" y="7374266"/>
              <a:ext cx="5270639" cy="12234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4300" b="1" dirty="0" smtClean="0">
                  <a:solidFill>
                    <a:schemeClr val="tx1"/>
                  </a:solidFill>
                  <a:latin typeface="Lato Regular"/>
                  <a:cs typeface="Lato Regular"/>
                </a:rPr>
                <a:t>Niranjan Limbachiya</a:t>
              </a:r>
              <a:endParaRPr lang="en-US" sz="4300" b="1" dirty="0">
                <a:solidFill>
                  <a:schemeClr val="tx1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32" name="Content Placeholder 2"/>
            <p:cNvSpPr txBox="1">
              <a:spLocks/>
            </p:cNvSpPr>
            <p:nvPr/>
          </p:nvSpPr>
          <p:spPr bwMode="auto">
            <a:xfrm>
              <a:off x="1859070" y="8291338"/>
              <a:ext cx="3944438" cy="51111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2400" dirty="0" smtClean="0">
                  <a:solidFill>
                    <a:schemeClr val="tx1"/>
                  </a:solidFill>
                  <a:latin typeface="Lato Light"/>
                  <a:cs typeface="Lato Light"/>
                </a:rPr>
                <a:t>CEO - FOUNDER</a:t>
              </a:r>
              <a:endParaRPr lang="en-US" sz="2400" dirty="0">
                <a:solidFill>
                  <a:schemeClr val="tx1"/>
                </a:solidFill>
                <a:latin typeface="Lato Light"/>
                <a:cs typeface="Lato Light"/>
              </a:endParaRPr>
            </a:p>
          </p:txBody>
        </p:sp>
        <p:grpSp>
          <p:nvGrpSpPr>
            <p:cNvPr id="8" name="Group 70"/>
            <p:cNvGrpSpPr/>
            <p:nvPr/>
          </p:nvGrpSpPr>
          <p:grpSpPr>
            <a:xfrm>
              <a:off x="2988462" y="8766406"/>
              <a:ext cx="1641092" cy="501217"/>
              <a:chOff x="3988146" y="9821053"/>
              <a:chExt cx="1641092" cy="501217"/>
            </a:xfrm>
            <a:solidFill>
              <a:schemeClr val="accent2"/>
            </a:solidFill>
          </p:grpSpPr>
          <p:sp>
            <p:nvSpPr>
              <p:cNvPr id="72" name="Freeform 78"/>
              <p:cNvSpPr>
                <a:spLocks noChangeArrowheads="1"/>
              </p:cNvSpPr>
              <p:nvPr/>
            </p:nvSpPr>
            <p:spPr bwMode="auto">
              <a:xfrm>
                <a:off x="5127536" y="9821053"/>
                <a:ext cx="501702" cy="492495"/>
              </a:xfrm>
              <a:custGeom>
                <a:avLst/>
                <a:gdLst>
                  <a:gd name="T0" fmla="*/ 212 w 479"/>
                  <a:gd name="T1" fmla="*/ 169 h 471"/>
                  <a:gd name="T2" fmla="*/ 212 w 479"/>
                  <a:gd name="T3" fmla="*/ 169 h 471"/>
                  <a:gd name="T4" fmla="*/ 185 w 479"/>
                  <a:gd name="T5" fmla="*/ 142 h 471"/>
                  <a:gd name="T6" fmla="*/ 177 w 479"/>
                  <a:gd name="T7" fmla="*/ 142 h 471"/>
                  <a:gd name="T8" fmla="*/ 168 w 479"/>
                  <a:gd name="T9" fmla="*/ 160 h 471"/>
                  <a:gd name="T10" fmla="*/ 168 w 479"/>
                  <a:gd name="T11" fmla="*/ 187 h 471"/>
                  <a:gd name="T12" fmla="*/ 194 w 479"/>
                  <a:gd name="T13" fmla="*/ 213 h 471"/>
                  <a:gd name="T14" fmla="*/ 203 w 479"/>
                  <a:gd name="T15" fmla="*/ 213 h 471"/>
                  <a:gd name="T16" fmla="*/ 212 w 479"/>
                  <a:gd name="T17" fmla="*/ 169 h 471"/>
                  <a:gd name="T18" fmla="*/ 238 w 479"/>
                  <a:gd name="T19" fmla="*/ 0 h 471"/>
                  <a:gd name="T20" fmla="*/ 238 w 479"/>
                  <a:gd name="T21" fmla="*/ 0 h 471"/>
                  <a:gd name="T22" fmla="*/ 0 w 479"/>
                  <a:gd name="T23" fmla="*/ 231 h 471"/>
                  <a:gd name="T24" fmla="*/ 238 w 479"/>
                  <a:gd name="T25" fmla="*/ 470 h 471"/>
                  <a:gd name="T26" fmla="*/ 478 w 479"/>
                  <a:gd name="T27" fmla="*/ 231 h 471"/>
                  <a:gd name="T28" fmla="*/ 238 w 479"/>
                  <a:gd name="T29" fmla="*/ 0 h 471"/>
                  <a:gd name="T30" fmla="*/ 221 w 479"/>
                  <a:gd name="T31" fmla="*/ 338 h 471"/>
                  <a:gd name="T32" fmla="*/ 221 w 479"/>
                  <a:gd name="T33" fmla="*/ 338 h 471"/>
                  <a:gd name="T34" fmla="*/ 185 w 479"/>
                  <a:gd name="T35" fmla="*/ 346 h 471"/>
                  <a:gd name="T36" fmla="*/ 185 w 479"/>
                  <a:gd name="T37" fmla="*/ 346 h 471"/>
                  <a:gd name="T38" fmla="*/ 185 w 479"/>
                  <a:gd name="T39" fmla="*/ 346 h 471"/>
                  <a:gd name="T40" fmla="*/ 124 w 479"/>
                  <a:gd name="T41" fmla="*/ 301 h 471"/>
                  <a:gd name="T42" fmla="*/ 194 w 479"/>
                  <a:gd name="T43" fmla="*/ 248 h 471"/>
                  <a:gd name="T44" fmla="*/ 194 w 479"/>
                  <a:gd name="T45" fmla="*/ 248 h 471"/>
                  <a:gd name="T46" fmla="*/ 185 w 479"/>
                  <a:gd name="T47" fmla="*/ 231 h 471"/>
                  <a:gd name="T48" fmla="*/ 185 w 479"/>
                  <a:gd name="T49" fmla="*/ 231 h 471"/>
                  <a:gd name="T50" fmla="*/ 159 w 479"/>
                  <a:gd name="T51" fmla="*/ 222 h 471"/>
                  <a:gd name="T52" fmla="*/ 141 w 479"/>
                  <a:gd name="T53" fmla="*/ 178 h 471"/>
                  <a:gd name="T54" fmla="*/ 194 w 479"/>
                  <a:gd name="T55" fmla="*/ 125 h 471"/>
                  <a:gd name="T56" fmla="*/ 256 w 479"/>
                  <a:gd name="T57" fmla="*/ 125 h 471"/>
                  <a:gd name="T58" fmla="*/ 256 w 479"/>
                  <a:gd name="T59" fmla="*/ 125 h 471"/>
                  <a:gd name="T60" fmla="*/ 238 w 479"/>
                  <a:gd name="T61" fmla="*/ 134 h 471"/>
                  <a:gd name="T62" fmla="*/ 221 w 479"/>
                  <a:gd name="T63" fmla="*/ 134 h 471"/>
                  <a:gd name="T64" fmla="*/ 238 w 479"/>
                  <a:gd name="T65" fmla="*/ 178 h 471"/>
                  <a:gd name="T66" fmla="*/ 230 w 479"/>
                  <a:gd name="T67" fmla="*/ 213 h 471"/>
                  <a:gd name="T68" fmla="*/ 212 w 479"/>
                  <a:gd name="T69" fmla="*/ 231 h 471"/>
                  <a:gd name="T70" fmla="*/ 230 w 479"/>
                  <a:gd name="T71" fmla="*/ 240 h 471"/>
                  <a:gd name="T72" fmla="*/ 256 w 479"/>
                  <a:gd name="T73" fmla="*/ 284 h 471"/>
                  <a:gd name="T74" fmla="*/ 221 w 479"/>
                  <a:gd name="T75" fmla="*/ 338 h 471"/>
                  <a:gd name="T76" fmla="*/ 354 w 479"/>
                  <a:gd name="T77" fmla="*/ 231 h 471"/>
                  <a:gd name="T78" fmla="*/ 354 w 479"/>
                  <a:gd name="T79" fmla="*/ 231 h 471"/>
                  <a:gd name="T80" fmla="*/ 310 w 479"/>
                  <a:gd name="T81" fmla="*/ 231 h 471"/>
                  <a:gd name="T82" fmla="*/ 310 w 479"/>
                  <a:gd name="T83" fmla="*/ 275 h 471"/>
                  <a:gd name="T84" fmla="*/ 291 w 479"/>
                  <a:gd name="T85" fmla="*/ 275 h 471"/>
                  <a:gd name="T86" fmla="*/ 291 w 479"/>
                  <a:gd name="T87" fmla="*/ 231 h 471"/>
                  <a:gd name="T88" fmla="*/ 256 w 479"/>
                  <a:gd name="T89" fmla="*/ 231 h 471"/>
                  <a:gd name="T90" fmla="*/ 256 w 479"/>
                  <a:gd name="T91" fmla="*/ 213 h 471"/>
                  <a:gd name="T92" fmla="*/ 291 w 479"/>
                  <a:gd name="T93" fmla="*/ 213 h 471"/>
                  <a:gd name="T94" fmla="*/ 291 w 479"/>
                  <a:gd name="T95" fmla="*/ 169 h 471"/>
                  <a:gd name="T96" fmla="*/ 310 w 479"/>
                  <a:gd name="T97" fmla="*/ 169 h 471"/>
                  <a:gd name="T98" fmla="*/ 310 w 479"/>
                  <a:gd name="T99" fmla="*/ 213 h 471"/>
                  <a:gd name="T100" fmla="*/ 354 w 479"/>
                  <a:gd name="T101" fmla="*/ 213 h 471"/>
                  <a:gd name="T102" fmla="*/ 354 w 479"/>
                  <a:gd name="T103" fmla="*/ 231 h 471"/>
                  <a:gd name="T104" fmla="*/ 194 w 479"/>
                  <a:gd name="T105" fmla="*/ 266 h 471"/>
                  <a:gd name="T106" fmla="*/ 194 w 479"/>
                  <a:gd name="T107" fmla="*/ 266 h 471"/>
                  <a:gd name="T108" fmla="*/ 194 w 479"/>
                  <a:gd name="T109" fmla="*/ 266 h 471"/>
                  <a:gd name="T110" fmla="*/ 159 w 479"/>
                  <a:gd name="T111" fmla="*/ 275 h 471"/>
                  <a:gd name="T112" fmla="*/ 150 w 479"/>
                  <a:gd name="T113" fmla="*/ 301 h 471"/>
                  <a:gd name="T114" fmla="*/ 194 w 479"/>
                  <a:gd name="T115" fmla="*/ 328 h 471"/>
                  <a:gd name="T116" fmla="*/ 230 w 479"/>
                  <a:gd name="T117" fmla="*/ 293 h 471"/>
                  <a:gd name="T118" fmla="*/ 194 w 479"/>
                  <a:gd name="T119" fmla="*/ 266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9" h="471">
                    <a:moveTo>
                      <a:pt x="212" y="169"/>
                    </a:moveTo>
                    <a:lnTo>
                      <a:pt x="212" y="169"/>
                    </a:lnTo>
                    <a:cubicBezTo>
                      <a:pt x="212" y="142"/>
                      <a:pt x="203" y="142"/>
                      <a:pt x="185" y="142"/>
                    </a:cubicBezTo>
                    <a:cubicBezTo>
                      <a:pt x="185" y="142"/>
                      <a:pt x="185" y="142"/>
                      <a:pt x="177" y="142"/>
                    </a:cubicBezTo>
                    <a:cubicBezTo>
                      <a:pt x="177" y="142"/>
                      <a:pt x="168" y="151"/>
                      <a:pt x="168" y="160"/>
                    </a:cubicBezTo>
                    <a:cubicBezTo>
                      <a:pt x="159" y="160"/>
                      <a:pt x="159" y="169"/>
                      <a:pt x="168" y="187"/>
                    </a:cubicBezTo>
                    <a:cubicBezTo>
                      <a:pt x="168" y="195"/>
                      <a:pt x="185" y="213"/>
                      <a:pt x="194" y="213"/>
                    </a:cubicBezTo>
                    <a:cubicBezTo>
                      <a:pt x="194" y="213"/>
                      <a:pt x="194" y="213"/>
                      <a:pt x="203" y="213"/>
                    </a:cubicBezTo>
                    <a:cubicBezTo>
                      <a:pt x="212" y="204"/>
                      <a:pt x="221" y="187"/>
                      <a:pt x="212" y="169"/>
                    </a:cubicBezTo>
                    <a:close/>
                    <a:moveTo>
                      <a:pt x="238" y="0"/>
                    </a:moveTo>
                    <a:lnTo>
                      <a:pt x="238" y="0"/>
                    </a:lnTo>
                    <a:cubicBezTo>
                      <a:pt x="106" y="0"/>
                      <a:pt x="0" y="107"/>
                      <a:pt x="0" y="231"/>
                    </a:cubicBezTo>
                    <a:cubicBezTo>
                      <a:pt x="0" y="363"/>
                      <a:pt x="106" y="470"/>
                      <a:pt x="238" y="470"/>
                    </a:cubicBezTo>
                    <a:cubicBezTo>
                      <a:pt x="372" y="470"/>
                      <a:pt x="478" y="363"/>
                      <a:pt x="478" y="231"/>
                    </a:cubicBezTo>
                    <a:cubicBezTo>
                      <a:pt x="478" y="107"/>
                      <a:pt x="372" y="0"/>
                      <a:pt x="238" y="0"/>
                    </a:cubicBezTo>
                    <a:close/>
                    <a:moveTo>
                      <a:pt x="221" y="338"/>
                    </a:moveTo>
                    <a:lnTo>
                      <a:pt x="221" y="338"/>
                    </a:lnTo>
                    <a:cubicBezTo>
                      <a:pt x="212" y="346"/>
                      <a:pt x="194" y="346"/>
                      <a:pt x="185" y="346"/>
                    </a:cubicBezTo>
                    <a:lnTo>
                      <a:pt x="185" y="346"/>
                    </a:lnTo>
                    <a:lnTo>
                      <a:pt x="185" y="346"/>
                    </a:lnTo>
                    <a:cubicBezTo>
                      <a:pt x="177" y="346"/>
                      <a:pt x="124" y="346"/>
                      <a:pt x="124" y="301"/>
                    </a:cubicBezTo>
                    <a:cubicBezTo>
                      <a:pt x="124" y="257"/>
                      <a:pt x="177" y="248"/>
                      <a:pt x="194" y="248"/>
                    </a:cubicBezTo>
                    <a:lnTo>
                      <a:pt x="194" y="248"/>
                    </a:lnTo>
                    <a:cubicBezTo>
                      <a:pt x="185" y="240"/>
                      <a:pt x="185" y="231"/>
                      <a:pt x="185" y="231"/>
                    </a:cubicBezTo>
                    <a:lnTo>
                      <a:pt x="185" y="231"/>
                    </a:lnTo>
                    <a:cubicBezTo>
                      <a:pt x="177" y="231"/>
                      <a:pt x="168" y="222"/>
                      <a:pt x="159" y="222"/>
                    </a:cubicBezTo>
                    <a:cubicBezTo>
                      <a:pt x="141" y="213"/>
                      <a:pt x="141" y="195"/>
                      <a:pt x="141" y="178"/>
                    </a:cubicBezTo>
                    <a:cubicBezTo>
                      <a:pt x="141" y="125"/>
                      <a:pt x="194" y="125"/>
                      <a:pt x="194" y="125"/>
                    </a:cubicBezTo>
                    <a:cubicBezTo>
                      <a:pt x="256" y="125"/>
                      <a:pt x="256" y="125"/>
                      <a:pt x="256" y="125"/>
                    </a:cubicBezTo>
                    <a:lnTo>
                      <a:pt x="256" y="125"/>
                    </a:lnTo>
                    <a:cubicBezTo>
                      <a:pt x="256" y="134"/>
                      <a:pt x="238" y="134"/>
                      <a:pt x="238" y="134"/>
                    </a:cubicBezTo>
                    <a:cubicBezTo>
                      <a:pt x="230" y="134"/>
                      <a:pt x="230" y="134"/>
                      <a:pt x="221" y="134"/>
                    </a:cubicBezTo>
                    <a:cubicBezTo>
                      <a:pt x="238" y="142"/>
                      <a:pt x="238" y="160"/>
                      <a:pt x="238" y="178"/>
                    </a:cubicBezTo>
                    <a:cubicBezTo>
                      <a:pt x="238" y="195"/>
                      <a:pt x="230" y="204"/>
                      <a:pt x="230" y="213"/>
                    </a:cubicBezTo>
                    <a:cubicBezTo>
                      <a:pt x="221" y="222"/>
                      <a:pt x="212" y="222"/>
                      <a:pt x="212" y="231"/>
                    </a:cubicBezTo>
                    <a:cubicBezTo>
                      <a:pt x="212" y="231"/>
                      <a:pt x="221" y="240"/>
                      <a:pt x="230" y="240"/>
                    </a:cubicBezTo>
                    <a:cubicBezTo>
                      <a:pt x="238" y="248"/>
                      <a:pt x="256" y="266"/>
                      <a:pt x="256" y="284"/>
                    </a:cubicBezTo>
                    <a:cubicBezTo>
                      <a:pt x="256" y="310"/>
                      <a:pt x="247" y="328"/>
                      <a:pt x="221" y="338"/>
                    </a:cubicBezTo>
                    <a:close/>
                    <a:moveTo>
                      <a:pt x="354" y="231"/>
                    </a:moveTo>
                    <a:lnTo>
                      <a:pt x="354" y="231"/>
                    </a:lnTo>
                    <a:cubicBezTo>
                      <a:pt x="310" y="231"/>
                      <a:pt x="310" y="231"/>
                      <a:pt x="310" y="231"/>
                    </a:cubicBezTo>
                    <a:cubicBezTo>
                      <a:pt x="310" y="275"/>
                      <a:pt x="310" y="275"/>
                      <a:pt x="310" y="275"/>
                    </a:cubicBezTo>
                    <a:cubicBezTo>
                      <a:pt x="291" y="275"/>
                      <a:pt x="291" y="275"/>
                      <a:pt x="291" y="275"/>
                    </a:cubicBezTo>
                    <a:cubicBezTo>
                      <a:pt x="291" y="231"/>
                      <a:pt x="291" y="231"/>
                      <a:pt x="291" y="231"/>
                    </a:cubicBezTo>
                    <a:cubicBezTo>
                      <a:pt x="256" y="231"/>
                      <a:pt x="256" y="231"/>
                      <a:pt x="256" y="231"/>
                    </a:cubicBezTo>
                    <a:cubicBezTo>
                      <a:pt x="256" y="213"/>
                      <a:pt x="256" y="213"/>
                      <a:pt x="256" y="213"/>
                    </a:cubicBezTo>
                    <a:cubicBezTo>
                      <a:pt x="291" y="213"/>
                      <a:pt x="291" y="213"/>
                      <a:pt x="291" y="213"/>
                    </a:cubicBezTo>
                    <a:cubicBezTo>
                      <a:pt x="291" y="169"/>
                      <a:pt x="291" y="169"/>
                      <a:pt x="291" y="169"/>
                    </a:cubicBezTo>
                    <a:cubicBezTo>
                      <a:pt x="310" y="169"/>
                      <a:pt x="310" y="169"/>
                      <a:pt x="310" y="169"/>
                    </a:cubicBezTo>
                    <a:cubicBezTo>
                      <a:pt x="310" y="213"/>
                      <a:pt x="310" y="213"/>
                      <a:pt x="310" y="213"/>
                    </a:cubicBezTo>
                    <a:cubicBezTo>
                      <a:pt x="354" y="213"/>
                      <a:pt x="354" y="213"/>
                      <a:pt x="354" y="213"/>
                    </a:cubicBezTo>
                    <a:lnTo>
                      <a:pt x="354" y="231"/>
                    </a:lnTo>
                    <a:close/>
                    <a:moveTo>
                      <a:pt x="194" y="266"/>
                    </a:moveTo>
                    <a:lnTo>
                      <a:pt x="194" y="266"/>
                    </a:lnTo>
                    <a:lnTo>
                      <a:pt x="194" y="266"/>
                    </a:lnTo>
                    <a:cubicBezTo>
                      <a:pt x="177" y="266"/>
                      <a:pt x="168" y="266"/>
                      <a:pt x="159" y="275"/>
                    </a:cubicBezTo>
                    <a:cubicBezTo>
                      <a:pt x="159" y="284"/>
                      <a:pt x="150" y="293"/>
                      <a:pt x="150" y="301"/>
                    </a:cubicBezTo>
                    <a:cubicBezTo>
                      <a:pt x="150" y="319"/>
                      <a:pt x="168" y="328"/>
                      <a:pt x="194" y="328"/>
                    </a:cubicBezTo>
                    <a:cubicBezTo>
                      <a:pt x="221" y="319"/>
                      <a:pt x="230" y="310"/>
                      <a:pt x="230" y="293"/>
                    </a:cubicBezTo>
                    <a:cubicBezTo>
                      <a:pt x="230" y="275"/>
                      <a:pt x="212" y="266"/>
                      <a:pt x="194" y="26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3" name="Freeform 79"/>
              <p:cNvSpPr>
                <a:spLocks noChangeArrowheads="1"/>
              </p:cNvSpPr>
              <p:nvPr/>
            </p:nvSpPr>
            <p:spPr bwMode="auto">
              <a:xfrm>
                <a:off x="4552157" y="9829775"/>
                <a:ext cx="501704" cy="492495"/>
              </a:xfrm>
              <a:custGeom>
                <a:avLst/>
                <a:gdLst>
                  <a:gd name="T0" fmla="*/ 240 w 479"/>
                  <a:gd name="T1" fmla="*/ 0 h 471"/>
                  <a:gd name="T2" fmla="*/ 240 w 479"/>
                  <a:gd name="T3" fmla="*/ 0 h 471"/>
                  <a:gd name="T4" fmla="*/ 0 w 479"/>
                  <a:gd name="T5" fmla="*/ 231 h 471"/>
                  <a:gd name="T6" fmla="*/ 240 w 479"/>
                  <a:gd name="T7" fmla="*/ 470 h 471"/>
                  <a:gd name="T8" fmla="*/ 478 w 479"/>
                  <a:gd name="T9" fmla="*/ 231 h 471"/>
                  <a:gd name="T10" fmla="*/ 240 w 479"/>
                  <a:gd name="T11" fmla="*/ 0 h 471"/>
                  <a:gd name="T12" fmla="*/ 293 w 479"/>
                  <a:gd name="T13" fmla="*/ 160 h 471"/>
                  <a:gd name="T14" fmla="*/ 293 w 479"/>
                  <a:gd name="T15" fmla="*/ 160 h 471"/>
                  <a:gd name="T16" fmla="*/ 257 w 479"/>
                  <a:gd name="T17" fmla="*/ 160 h 471"/>
                  <a:gd name="T18" fmla="*/ 249 w 479"/>
                  <a:gd name="T19" fmla="*/ 178 h 471"/>
                  <a:gd name="T20" fmla="*/ 249 w 479"/>
                  <a:gd name="T21" fmla="*/ 195 h 471"/>
                  <a:gd name="T22" fmla="*/ 293 w 479"/>
                  <a:gd name="T23" fmla="*/ 195 h 471"/>
                  <a:gd name="T24" fmla="*/ 293 w 479"/>
                  <a:gd name="T25" fmla="*/ 240 h 471"/>
                  <a:gd name="T26" fmla="*/ 249 w 479"/>
                  <a:gd name="T27" fmla="*/ 240 h 471"/>
                  <a:gd name="T28" fmla="*/ 249 w 479"/>
                  <a:gd name="T29" fmla="*/ 346 h 471"/>
                  <a:gd name="T30" fmla="*/ 213 w 479"/>
                  <a:gd name="T31" fmla="*/ 346 h 471"/>
                  <a:gd name="T32" fmla="*/ 213 w 479"/>
                  <a:gd name="T33" fmla="*/ 240 h 471"/>
                  <a:gd name="T34" fmla="*/ 169 w 479"/>
                  <a:gd name="T35" fmla="*/ 240 h 471"/>
                  <a:gd name="T36" fmla="*/ 169 w 479"/>
                  <a:gd name="T37" fmla="*/ 195 h 471"/>
                  <a:gd name="T38" fmla="*/ 213 w 479"/>
                  <a:gd name="T39" fmla="*/ 195 h 471"/>
                  <a:gd name="T40" fmla="*/ 213 w 479"/>
                  <a:gd name="T41" fmla="*/ 178 h 471"/>
                  <a:gd name="T42" fmla="*/ 257 w 479"/>
                  <a:gd name="T43" fmla="*/ 125 h 471"/>
                  <a:gd name="T44" fmla="*/ 293 w 479"/>
                  <a:gd name="T45" fmla="*/ 125 h 471"/>
                  <a:gd name="T46" fmla="*/ 293 w 479"/>
                  <a:gd name="T47" fmla="*/ 16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9" h="471">
                    <a:moveTo>
                      <a:pt x="240" y="0"/>
                    </a:moveTo>
                    <a:lnTo>
                      <a:pt x="240" y="0"/>
                    </a:lnTo>
                    <a:cubicBezTo>
                      <a:pt x="106" y="0"/>
                      <a:pt x="0" y="107"/>
                      <a:pt x="0" y="231"/>
                    </a:cubicBezTo>
                    <a:cubicBezTo>
                      <a:pt x="0" y="363"/>
                      <a:pt x="106" y="470"/>
                      <a:pt x="240" y="470"/>
                    </a:cubicBezTo>
                    <a:cubicBezTo>
                      <a:pt x="372" y="470"/>
                      <a:pt x="478" y="363"/>
                      <a:pt x="478" y="231"/>
                    </a:cubicBezTo>
                    <a:cubicBezTo>
                      <a:pt x="478" y="107"/>
                      <a:pt x="372" y="0"/>
                      <a:pt x="240" y="0"/>
                    </a:cubicBezTo>
                    <a:close/>
                    <a:moveTo>
                      <a:pt x="293" y="160"/>
                    </a:moveTo>
                    <a:lnTo>
                      <a:pt x="293" y="160"/>
                    </a:lnTo>
                    <a:cubicBezTo>
                      <a:pt x="257" y="160"/>
                      <a:pt x="257" y="160"/>
                      <a:pt x="257" y="160"/>
                    </a:cubicBezTo>
                    <a:cubicBezTo>
                      <a:pt x="257" y="160"/>
                      <a:pt x="249" y="169"/>
                      <a:pt x="249" y="178"/>
                    </a:cubicBezTo>
                    <a:cubicBezTo>
                      <a:pt x="249" y="195"/>
                      <a:pt x="249" y="195"/>
                      <a:pt x="249" y="195"/>
                    </a:cubicBezTo>
                    <a:cubicBezTo>
                      <a:pt x="293" y="195"/>
                      <a:pt x="293" y="195"/>
                      <a:pt x="293" y="195"/>
                    </a:cubicBezTo>
                    <a:cubicBezTo>
                      <a:pt x="293" y="240"/>
                      <a:pt x="293" y="240"/>
                      <a:pt x="293" y="240"/>
                    </a:cubicBezTo>
                    <a:cubicBezTo>
                      <a:pt x="249" y="240"/>
                      <a:pt x="249" y="240"/>
                      <a:pt x="249" y="240"/>
                    </a:cubicBezTo>
                    <a:cubicBezTo>
                      <a:pt x="249" y="346"/>
                      <a:pt x="249" y="346"/>
                      <a:pt x="249" y="346"/>
                    </a:cubicBezTo>
                    <a:cubicBezTo>
                      <a:pt x="213" y="346"/>
                      <a:pt x="213" y="346"/>
                      <a:pt x="213" y="346"/>
                    </a:cubicBezTo>
                    <a:cubicBezTo>
                      <a:pt x="213" y="240"/>
                      <a:pt x="213" y="240"/>
                      <a:pt x="213" y="240"/>
                    </a:cubicBezTo>
                    <a:cubicBezTo>
                      <a:pt x="169" y="240"/>
                      <a:pt x="169" y="240"/>
                      <a:pt x="169" y="240"/>
                    </a:cubicBezTo>
                    <a:cubicBezTo>
                      <a:pt x="169" y="195"/>
                      <a:pt x="169" y="195"/>
                      <a:pt x="169" y="195"/>
                    </a:cubicBezTo>
                    <a:cubicBezTo>
                      <a:pt x="213" y="195"/>
                      <a:pt x="213" y="195"/>
                      <a:pt x="213" y="195"/>
                    </a:cubicBezTo>
                    <a:cubicBezTo>
                      <a:pt x="213" y="178"/>
                      <a:pt x="213" y="178"/>
                      <a:pt x="213" y="178"/>
                    </a:cubicBezTo>
                    <a:cubicBezTo>
                      <a:pt x="213" y="151"/>
                      <a:pt x="230" y="125"/>
                      <a:pt x="257" y="125"/>
                    </a:cubicBezTo>
                    <a:cubicBezTo>
                      <a:pt x="293" y="125"/>
                      <a:pt x="293" y="125"/>
                      <a:pt x="293" y="125"/>
                    </a:cubicBezTo>
                    <a:lnTo>
                      <a:pt x="293" y="16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4" name="Freeform 86"/>
              <p:cNvSpPr>
                <a:spLocks noChangeArrowheads="1"/>
              </p:cNvSpPr>
              <p:nvPr/>
            </p:nvSpPr>
            <p:spPr bwMode="auto">
              <a:xfrm>
                <a:off x="3988146" y="9829775"/>
                <a:ext cx="501702" cy="492495"/>
              </a:xfrm>
              <a:custGeom>
                <a:avLst/>
                <a:gdLst>
                  <a:gd name="T0" fmla="*/ 239 w 480"/>
                  <a:gd name="T1" fmla="*/ 0 h 471"/>
                  <a:gd name="T2" fmla="*/ 239 w 480"/>
                  <a:gd name="T3" fmla="*/ 0 h 471"/>
                  <a:gd name="T4" fmla="*/ 0 w 480"/>
                  <a:gd name="T5" fmla="*/ 231 h 471"/>
                  <a:gd name="T6" fmla="*/ 239 w 480"/>
                  <a:gd name="T7" fmla="*/ 470 h 471"/>
                  <a:gd name="T8" fmla="*/ 479 w 480"/>
                  <a:gd name="T9" fmla="*/ 231 h 471"/>
                  <a:gd name="T10" fmla="*/ 239 w 480"/>
                  <a:gd name="T11" fmla="*/ 0 h 471"/>
                  <a:gd name="T12" fmla="*/ 337 w 480"/>
                  <a:gd name="T13" fmla="*/ 195 h 471"/>
                  <a:gd name="T14" fmla="*/ 337 w 480"/>
                  <a:gd name="T15" fmla="*/ 195 h 471"/>
                  <a:gd name="T16" fmla="*/ 337 w 480"/>
                  <a:gd name="T17" fmla="*/ 195 h 471"/>
                  <a:gd name="T18" fmla="*/ 204 w 480"/>
                  <a:gd name="T19" fmla="*/ 328 h 471"/>
                  <a:gd name="T20" fmla="*/ 133 w 480"/>
                  <a:gd name="T21" fmla="*/ 310 h 471"/>
                  <a:gd name="T22" fmla="*/ 142 w 480"/>
                  <a:gd name="T23" fmla="*/ 310 h 471"/>
                  <a:gd name="T24" fmla="*/ 204 w 480"/>
                  <a:gd name="T25" fmla="*/ 293 h 471"/>
                  <a:gd name="T26" fmla="*/ 160 w 480"/>
                  <a:gd name="T27" fmla="*/ 257 h 471"/>
                  <a:gd name="T28" fmla="*/ 169 w 480"/>
                  <a:gd name="T29" fmla="*/ 257 h 471"/>
                  <a:gd name="T30" fmla="*/ 178 w 480"/>
                  <a:gd name="T31" fmla="*/ 257 h 471"/>
                  <a:gd name="T32" fmla="*/ 142 w 480"/>
                  <a:gd name="T33" fmla="*/ 213 h 471"/>
                  <a:gd name="T34" fmla="*/ 142 w 480"/>
                  <a:gd name="T35" fmla="*/ 213 h 471"/>
                  <a:gd name="T36" fmla="*/ 160 w 480"/>
                  <a:gd name="T37" fmla="*/ 213 h 471"/>
                  <a:gd name="T38" fmla="*/ 142 w 480"/>
                  <a:gd name="T39" fmla="*/ 178 h 471"/>
                  <a:gd name="T40" fmla="*/ 151 w 480"/>
                  <a:gd name="T41" fmla="*/ 151 h 471"/>
                  <a:gd name="T42" fmla="*/ 239 w 480"/>
                  <a:gd name="T43" fmla="*/ 204 h 471"/>
                  <a:gd name="T44" fmla="*/ 239 w 480"/>
                  <a:gd name="T45" fmla="*/ 195 h 471"/>
                  <a:gd name="T46" fmla="*/ 292 w 480"/>
                  <a:gd name="T47" fmla="*/ 142 h 471"/>
                  <a:gd name="T48" fmla="*/ 319 w 480"/>
                  <a:gd name="T49" fmla="*/ 160 h 471"/>
                  <a:gd name="T50" fmla="*/ 355 w 480"/>
                  <a:gd name="T51" fmla="*/ 151 h 471"/>
                  <a:gd name="T52" fmla="*/ 337 w 480"/>
                  <a:gd name="T53" fmla="*/ 178 h 471"/>
                  <a:gd name="T54" fmla="*/ 364 w 480"/>
                  <a:gd name="T55" fmla="*/ 169 h 471"/>
                  <a:gd name="T56" fmla="*/ 337 w 480"/>
                  <a:gd name="T57" fmla="*/ 1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80" h="471">
                    <a:moveTo>
                      <a:pt x="239" y="0"/>
                    </a:moveTo>
                    <a:lnTo>
                      <a:pt x="239" y="0"/>
                    </a:lnTo>
                    <a:cubicBezTo>
                      <a:pt x="107" y="0"/>
                      <a:pt x="0" y="107"/>
                      <a:pt x="0" y="231"/>
                    </a:cubicBezTo>
                    <a:cubicBezTo>
                      <a:pt x="0" y="363"/>
                      <a:pt x="107" y="470"/>
                      <a:pt x="239" y="470"/>
                    </a:cubicBezTo>
                    <a:cubicBezTo>
                      <a:pt x="372" y="470"/>
                      <a:pt x="479" y="363"/>
                      <a:pt x="479" y="231"/>
                    </a:cubicBezTo>
                    <a:cubicBezTo>
                      <a:pt x="479" y="107"/>
                      <a:pt x="372" y="0"/>
                      <a:pt x="239" y="0"/>
                    </a:cubicBezTo>
                    <a:close/>
                    <a:moveTo>
                      <a:pt x="337" y="195"/>
                    </a:moveTo>
                    <a:lnTo>
                      <a:pt x="337" y="195"/>
                    </a:lnTo>
                    <a:lnTo>
                      <a:pt x="337" y="195"/>
                    </a:lnTo>
                    <a:cubicBezTo>
                      <a:pt x="337" y="257"/>
                      <a:pt x="292" y="328"/>
                      <a:pt x="204" y="328"/>
                    </a:cubicBezTo>
                    <a:cubicBezTo>
                      <a:pt x="178" y="328"/>
                      <a:pt x="151" y="319"/>
                      <a:pt x="133" y="310"/>
                    </a:cubicBezTo>
                    <a:lnTo>
                      <a:pt x="142" y="310"/>
                    </a:lnTo>
                    <a:cubicBezTo>
                      <a:pt x="160" y="310"/>
                      <a:pt x="186" y="301"/>
                      <a:pt x="204" y="293"/>
                    </a:cubicBezTo>
                    <a:cubicBezTo>
                      <a:pt x="178" y="293"/>
                      <a:pt x="160" y="275"/>
                      <a:pt x="160" y="257"/>
                    </a:cubicBezTo>
                    <a:cubicBezTo>
                      <a:pt x="160" y="257"/>
                      <a:pt x="160" y="257"/>
                      <a:pt x="169" y="257"/>
                    </a:cubicBezTo>
                    <a:lnTo>
                      <a:pt x="178" y="257"/>
                    </a:lnTo>
                    <a:cubicBezTo>
                      <a:pt x="160" y="248"/>
                      <a:pt x="142" y="231"/>
                      <a:pt x="142" y="213"/>
                    </a:cubicBezTo>
                    <a:lnTo>
                      <a:pt x="142" y="213"/>
                    </a:lnTo>
                    <a:cubicBezTo>
                      <a:pt x="142" y="213"/>
                      <a:pt x="151" y="213"/>
                      <a:pt x="160" y="213"/>
                    </a:cubicBezTo>
                    <a:cubicBezTo>
                      <a:pt x="151" y="204"/>
                      <a:pt x="142" y="195"/>
                      <a:pt x="142" y="178"/>
                    </a:cubicBezTo>
                    <a:cubicBezTo>
                      <a:pt x="142" y="169"/>
                      <a:pt x="142" y="160"/>
                      <a:pt x="151" y="151"/>
                    </a:cubicBezTo>
                    <a:cubicBezTo>
                      <a:pt x="169" y="178"/>
                      <a:pt x="204" y="204"/>
                      <a:pt x="239" y="204"/>
                    </a:cubicBezTo>
                    <a:cubicBezTo>
                      <a:pt x="239" y="195"/>
                      <a:pt x="239" y="195"/>
                      <a:pt x="239" y="195"/>
                    </a:cubicBezTo>
                    <a:cubicBezTo>
                      <a:pt x="239" y="169"/>
                      <a:pt x="266" y="142"/>
                      <a:pt x="292" y="142"/>
                    </a:cubicBezTo>
                    <a:cubicBezTo>
                      <a:pt x="301" y="142"/>
                      <a:pt x="319" y="151"/>
                      <a:pt x="319" y="160"/>
                    </a:cubicBezTo>
                    <a:cubicBezTo>
                      <a:pt x="337" y="160"/>
                      <a:pt x="346" y="151"/>
                      <a:pt x="355" y="151"/>
                    </a:cubicBezTo>
                    <a:cubicBezTo>
                      <a:pt x="346" y="160"/>
                      <a:pt x="346" y="169"/>
                      <a:pt x="337" y="178"/>
                    </a:cubicBezTo>
                    <a:cubicBezTo>
                      <a:pt x="346" y="178"/>
                      <a:pt x="355" y="169"/>
                      <a:pt x="364" y="169"/>
                    </a:cubicBezTo>
                    <a:cubicBezTo>
                      <a:pt x="355" y="178"/>
                      <a:pt x="346" y="187"/>
                      <a:pt x="337" y="19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9" name="Group 79"/>
            <p:cNvGrpSpPr/>
            <p:nvPr/>
          </p:nvGrpSpPr>
          <p:grpSpPr>
            <a:xfrm>
              <a:off x="2442341" y="8203744"/>
              <a:ext cx="2738812" cy="73150"/>
              <a:chOff x="1775295" y="2028842"/>
              <a:chExt cx="3631535" cy="45719"/>
            </a:xfrm>
          </p:grpSpPr>
          <p:sp>
            <p:nvSpPr>
              <p:cNvPr id="81" name="Rectangle 80"/>
              <p:cNvSpPr/>
              <p:nvPr/>
            </p:nvSpPr>
            <p:spPr>
              <a:xfrm flipV="1">
                <a:off x="1775295" y="2028842"/>
                <a:ext cx="540353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97" tIns="121899" rIns="243797" bIns="121899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 81"/>
              <p:cNvSpPr/>
              <p:nvPr/>
            </p:nvSpPr>
            <p:spPr>
              <a:xfrm flipV="1">
                <a:off x="2390858" y="2028842"/>
                <a:ext cx="540353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97" tIns="121899" rIns="243797" bIns="121899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/>
              <p:cNvSpPr/>
              <p:nvPr/>
            </p:nvSpPr>
            <p:spPr>
              <a:xfrm flipV="1">
                <a:off x="3025596" y="2028842"/>
                <a:ext cx="540353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97" tIns="121899" rIns="243797" bIns="121899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/>
              <p:cNvSpPr/>
              <p:nvPr/>
            </p:nvSpPr>
            <p:spPr>
              <a:xfrm flipV="1">
                <a:off x="3641289" y="2028842"/>
                <a:ext cx="540353" cy="4571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97" tIns="121899" rIns="243797" bIns="121899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/>
              <p:cNvSpPr/>
              <p:nvPr/>
            </p:nvSpPr>
            <p:spPr>
              <a:xfrm flipV="1">
                <a:off x="4256852" y="2028842"/>
                <a:ext cx="540353" cy="4571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97" tIns="121899" rIns="243797" bIns="121899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 flipV="1">
                <a:off x="4866477" y="2028842"/>
                <a:ext cx="540353" cy="4571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97" tIns="121899" rIns="243797" bIns="121899"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0" name="Group 86"/>
          <p:cNvGrpSpPr/>
          <p:nvPr/>
        </p:nvGrpSpPr>
        <p:grpSpPr>
          <a:xfrm>
            <a:off x="6008975" y="483017"/>
            <a:ext cx="12359700" cy="1446532"/>
            <a:chOff x="5988388" y="483017"/>
            <a:chExt cx="12359700" cy="1446532"/>
          </a:xfrm>
        </p:grpSpPr>
        <p:sp>
          <p:nvSpPr>
            <p:cNvPr id="88" name="TextBox 87"/>
            <p:cNvSpPr txBox="1"/>
            <p:nvPr/>
          </p:nvSpPr>
          <p:spPr>
            <a:xfrm>
              <a:off x="5988388" y="483017"/>
              <a:ext cx="12359700" cy="144653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id-ID" sz="88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Meet Our Great Team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1412311" y="18102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62" name="TextBox 30"/>
          <p:cNvSpPr txBox="1">
            <a:spLocks noChangeArrowheads="1"/>
          </p:cNvSpPr>
          <p:nvPr/>
        </p:nvSpPr>
        <p:spPr bwMode="auto">
          <a:xfrm>
            <a:off x="8096183" y="7827624"/>
            <a:ext cx="5941918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just"/>
            <a:r>
              <a:rPr lang="en-US" sz="2600" b="1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Nirav</a:t>
            </a:r>
            <a:r>
              <a:rPr lang="en-US" sz="26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 is a partner at KiwiQA.  </a:t>
            </a:r>
          </a:p>
          <a:p>
            <a:pPr algn="just"/>
            <a:endParaRPr lang="en-US" sz="2600" dirty="0" smtClean="0">
              <a:latin typeface="Lato Regular" pitchFamily="34" charset="0"/>
              <a:ea typeface="Lato Regular" pitchFamily="34" charset="0"/>
              <a:cs typeface="Lato Regular" pitchFamily="34" charset="0"/>
            </a:endParaRPr>
          </a:p>
          <a:p>
            <a:pPr algn="just"/>
            <a:r>
              <a:rPr lang="en-US" sz="2400" dirty="0" smtClean="0">
                <a:latin typeface="Lato Regular"/>
                <a:ea typeface="Lato Regular" pitchFamily="34" charset="0"/>
                <a:cs typeface="Lato Regular" pitchFamily="34" charset="0"/>
              </a:rPr>
              <a:t>He has 12+ years of professional and entrepreneur experience in building  operations, raising a finance, joint venture alliance  and a commercial acumen towards driving business.</a:t>
            </a:r>
          </a:p>
          <a:p>
            <a:pPr algn="just"/>
            <a:endParaRPr lang="en-US" sz="2400" dirty="0" smtClean="0">
              <a:latin typeface="Lato Regular"/>
              <a:ea typeface="Lato Regular" pitchFamily="34" charset="0"/>
              <a:cs typeface="Lato Regular" pitchFamily="34" charset="0"/>
            </a:endParaRPr>
          </a:p>
          <a:p>
            <a:pPr algn="just"/>
            <a:r>
              <a:rPr lang="pt-BR" sz="2400" dirty="0" smtClean="0">
                <a:latin typeface="Lato Regular"/>
                <a:ea typeface="Lato Regular" pitchFamily="34" charset="0"/>
                <a:cs typeface="Lato Regular" pitchFamily="34" charset="0"/>
              </a:rPr>
              <a:t>He is a responsbile  for driving growth related  initiative at KiwiQA. He is active in renewable energy , information technology ,consulting  and retails sectors.</a:t>
            </a:r>
            <a:endParaRPr lang="pt-BR" sz="2400" dirty="0">
              <a:latin typeface="Lato Regular"/>
              <a:ea typeface="Lato Regular" pitchFamily="34" charset="0"/>
              <a:cs typeface="Lato Regular" pitchFamily="34" charset="0"/>
            </a:endParaRPr>
          </a:p>
        </p:txBody>
      </p:sp>
      <p:grpSp>
        <p:nvGrpSpPr>
          <p:cNvPr id="71" name="Group 1"/>
          <p:cNvGrpSpPr/>
          <p:nvPr/>
        </p:nvGrpSpPr>
        <p:grpSpPr>
          <a:xfrm>
            <a:off x="8844070" y="6002666"/>
            <a:ext cx="3944438" cy="1893357"/>
            <a:chOff x="1859070" y="7374266"/>
            <a:chExt cx="3944438" cy="1893357"/>
          </a:xfrm>
        </p:grpSpPr>
        <p:sp>
          <p:nvSpPr>
            <p:cNvPr id="76" name="Content Placeholder 2"/>
            <p:cNvSpPr txBox="1">
              <a:spLocks/>
            </p:cNvSpPr>
            <p:nvPr/>
          </p:nvSpPr>
          <p:spPr bwMode="auto">
            <a:xfrm>
              <a:off x="1984918" y="7374266"/>
              <a:ext cx="3648182" cy="12234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4300" b="1" dirty="0" smtClean="0">
                  <a:solidFill>
                    <a:schemeClr val="tx1"/>
                  </a:solidFill>
                  <a:latin typeface="Lato Regular"/>
                  <a:cs typeface="Lato Regular"/>
                </a:rPr>
                <a:t>Nirav Raval</a:t>
              </a:r>
              <a:endParaRPr lang="en-US" sz="4300" b="1" dirty="0">
                <a:solidFill>
                  <a:schemeClr val="tx1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77" name="Content Placeholder 2"/>
            <p:cNvSpPr txBox="1">
              <a:spLocks/>
            </p:cNvSpPr>
            <p:nvPr/>
          </p:nvSpPr>
          <p:spPr bwMode="auto">
            <a:xfrm>
              <a:off x="1859070" y="8291338"/>
              <a:ext cx="3944438" cy="51111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2400" dirty="0" smtClean="0">
                  <a:solidFill>
                    <a:schemeClr val="tx1"/>
                  </a:solidFill>
                  <a:latin typeface="Lato Light"/>
                  <a:cs typeface="Lato Light"/>
                </a:rPr>
                <a:t>PARTNER</a:t>
              </a:r>
              <a:endParaRPr lang="en-US" sz="2400" dirty="0">
                <a:solidFill>
                  <a:schemeClr val="tx1"/>
                </a:solidFill>
                <a:latin typeface="Lato Light"/>
                <a:cs typeface="Lato Light"/>
              </a:endParaRPr>
            </a:p>
          </p:txBody>
        </p:sp>
        <p:grpSp>
          <p:nvGrpSpPr>
            <p:cNvPr id="78" name="Group 70"/>
            <p:cNvGrpSpPr/>
            <p:nvPr/>
          </p:nvGrpSpPr>
          <p:grpSpPr>
            <a:xfrm>
              <a:off x="2988462" y="8766406"/>
              <a:ext cx="1641092" cy="501217"/>
              <a:chOff x="3988146" y="9821053"/>
              <a:chExt cx="1641092" cy="501217"/>
            </a:xfrm>
            <a:solidFill>
              <a:schemeClr val="accent2"/>
            </a:solidFill>
          </p:grpSpPr>
          <p:sp>
            <p:nvSpPr>
              <p:cNvPr id="93" name="Freeform 78"/>
              <p:cNvSpPr>
                <a:spLocks noChangeArrowheads="1"/>
              </p:cNvSpPr>
              <p:nvPr/>
            </p:nvSpPr>
            <p:spPr bwMode="auto">
              <a:xfrm>
                <a:off x="5127536" y="9821053"/>
                <a:ext cx="501702" cy="492495"/>
              </a:xfrm>
              <a:custGeom>
                <a:avLst/>
                <a:gdLst>
                  <a:gd name="T0" fmla="*/ 212 w 479"/>
                  <a:gd name="T1" fmla="*/ 169 h 471"/>
                  <a:gd name="T2" fmla="*/ 212 w 479"/>
                  <a:gd name="T3" fmla="*/ 169 h 471"/>
                  <a:gd name="T4" fmla="*/ 185 w 479"/>
                  <a:gd name="T5" fmla="*/ 142 h 471"/>
                  <a:gd name="T6" fmla="*/ 177 w 479"/>
                  <a:gd name="T7" fmla="*/ 142 h 471"/>
                  <a:gd name="T8" fmla="*/ 168 w 479"/>
                  <a:gd name="T9" fmla="*/ 160 h 471"/>
                  <a:gd name="T10" fmla="*/ 168 w 479"/>
                  <a:gd name="T11" fmla="*/ 187 h 471"/>
                  <a:gd name="T12" fmla="*/ 194 w 479"/>
                  <a:gd name="T13" fmla="*/ 213 h 471"/>
                  <a:gd name="T14" fmla="*/ 203 w 479"/>
                  <a:gd name="T15" fmla="*/ 213 h 471"/>
                  <a:gd name="T16" fmla="*/ 212 w 479"/>
                  <a:gd name="T17" fmla="*/ 169 h 471"/>
                  <a:gd name="T18" fmla="*/ 238 w 479"/>
                  <a:gd name="T19" fmla="*/ 0 h 471"/>
                  <a:gd name="T20" fmla="*/ 238 w 479"/>
                  <a:gd name="T21" fmla="*/ 0 h 471"/>
                  <a:gd name="T22" fmla="*/ 0 w 479"/>
                  <a:gd name="T23" fmla="*/ 231 h 471"/>
                  <a:gd name="T24" fmla="*/ 238 w 479"/>
                  <a:gd name="T25" fmla="*/ 470 h 471"/>
                  <a:gd name="T26" fmla="*/ 478 w 479"/>
                  <a:gd name="T27" fmla="*/ 231 h 471"/>
                  <a:gd name="T28" fmla="*/ 238 w 479"/>
                  <a:gd name="T29" fmla="*/ 0 h 471"/>
                  <a:gd name="T30" fmla="*/ 221 w 479"/>
                  <a:gd name="T31" fmla="*/ 338 h 471"/>
                  <a:gd name="T32" fmla="*/ 221 w 479"/>
                  <a:gd name="T33" fmla="*/ 338 h 471"/>
                  <a:gd name="T34" fmla="*/ 185 w 479"/>
                  <a:gd name="T35" fmla="*/ 346 h 471"/>
                  <a:gd name="T36" fmla="*/ 185 w 479"/>
                  <a:gd name="T37" fmla="*/ 346 h 471"/>
                  <a:gd name="T38" fmla="*/ 185 w 479"/>
                  <a:gd name="T39" fmla="*/ 346 h 471"/>
                  <a:gd name="T40" fmla="*/ 124 w 479"/>
                  <a:gd name="T41" fmla="*/ 301 h 471"/>
                  <a:gd name="T42" fmla="*/ 194 w 479"/>
                  <a:gd name="T43" fmla="*/ 248 h 471"/>
                  <a:gd name="T44" fmla="*/ 194 w 479"/>
                  <a:gd name="T45" fmla="*/ 248 h 471"/>
                  <a:gd name="T46" fmla="*/ 185 w 479"/>
                  <a:gd name="T47" fmla="*/ 231 h 471"/>
                  <a:gd name="T48" fmla="*/ 185 w 479"/>
                  <a:gd name="T49" fmla="*/ 231 h 471"/>
                  <a:gd name="T50" fmla="*/ 159 w 479"/>
                  <a:gd name="T51" fmla="*/ 222 h 471"/>
                  <a:gd name="T52" fmla="*/ 141 w 479"/>
                  <a:gd name="T53" fmla="*/ 178 h 471"/>
                  <a:gd name="T54" fmla="*/ 194 w 479"/>
                  <a:gd name="T55" fmla="*/ 125 h 471"/>
                  <a:gd name="T56" fmla="*/ 256 w 479"/>
                  <a:gd name="T57" fmla="*/ 125 h 471"/>
                  <a:gd name="T58" fmla="*/ 256 w 479"/>
                  <a:gd name="T59" fmla="*/ 125 h 471"/>
                  <a:gd name="T60" fmla="*/ 238 w 479"/>
                  <a:gd name="T61" fmla="*/ 134 h 471"/>
                  <a:gd name="T62" fmla="*/ 221 w 479"/>
                  <a:gd name="T63" fmla="*/ 134 h 471"/>
                  <a:gd name="T64" fmla="*/ 238 w 479"/>
                  <a:gd name="T65" fmla="*/ 178 h 471"/>
                  <a:gd name="T66" fmla="*/ 230 w 479"/>
                  <a:gd name="T67" fmla="*/ 213 h 471"/>
                  <a:gd name="T68" fmla="*/ 212 w 479"/>
                  <a:gd name="T69" fmla="*/ 231 h 471"/>
                  <a:gd name="T70" fmla="*/ 230 w 479"/>
                  <a:gd name="T71" fmla="*/ 240 h 471"/>
                  <a:gd name="T72" fmla="*/ 256 w 479"/>
                  <a:gd name="T73" fmla="*/ 284 h 471"/>
                  <a:gd name="T74" fmla="*/ 221 w 479"/>
                  <a:gd name="T75" fmla="*/ 338 h 471"/>
                  <a:gd name="T76" fmla="*/ 354 w 479"/>
                  <a:gd name="T77" fmla="*/ 231 h 471"/>
                  <a:gd name="T78" fmla="*/ 354 w 479"/>
                  <a:gd name="T79" fmla="*/ 231 h 471"/>
                  <a:gd name="T80" fmla="*/ 310 w 479"/>
                  <a:gd name="T81" fmla="*/ 231 h 471"/>
                  <a:gd name="T82" fmla="*/ 310 w 479"/>
                  <a:gd name="T83" fmla="*/ 275 h 471"/>
                  <a:gd name="T84" fmla="*/ 291 w 479"/>
                  <a:gd name="T85" fmla="*/ 275 h 471"/>
                  <a:gd name="T86" fmla="*/ 291 w 479"/>
                  <a:gd name="T87" fmla="*/ 231 h 471"/>
                  <a:gd name="T88" fmla="*/ 256 w 479"/>
                  <a:gd name="T89" fmla="*/ 231 h 471"/>
                  <a:gd name="T90" fmla="*/ 256 w 479"/>
                  <a:gd name="T91" fmla="*/ 213 h 471"/>
                  <a:gd name="T92" fmla="*/ 291 w 479"/>
                  <a:gd name="T93" fmla="*/ 213 h 471"/>
                  <a:gd name="T94" fmla="*/ 291 w 479"/>
                  <a:gd name="T95" fmla="*/ 169 h 471"/>
                  <a:gd name="T96" fmla="*/ 310 w 479"/>
                  <a:gd name="T97" fmla="*/ 169 h 471"/>
                  <a:gd name="T98" fmla="*/ 310 w 479"/>
                  <a:gd name="T99" fmla="*/ 213 h 471"/>
                  <a:gd name="T100" fmla="*/ 354 w 479"/>
                  <a:gd name="T101" fmla="*/ 213 h 471"/>
                  <a:gd name="T102" fmla="*/ 354 w 479"/>
                  <a:gd name="T103" fmla="*/ 231 h 471"/>
                  <a:gd name="T104" fmla="*/ 194 w 479"/>
                  <a:gd name="T105" fmla="*/ 266 h 471"/>
                  <a:gd name="T106" fmla="*/ 194 w 479"/>
                  <a:gd name="T107" fmla="*/ 266 h 471"/>
                  <a:gd name="T108" fmla="*/ 194 w 479"/>
                  <a:gd name="T109" fmla="*/ 266 h 471"/>
                  <a:gd name="T110" fmla="*/ 159 w 479"/>
                  <a:gd name="T111" fmla="*/ 275 h 471"/>
                  <a:gd name="T112" fmla="*/ 150 w 479"/>
                  <a:gd name="T113" fmla="*/ 301 h 471"/>
                  <a:gd name="T114" fmla="*/ 194 w 479"/>
                  <a:gd name="T115" fmla="*/ 328 h 471"/>
                  <a:gd name="T116" fmla="*/ 230 w 479"/>
                  <a:gd name="T117" fmla="*/ 293 h 471"/>
                  <a:gd name="T118" fmla="*/ 194 w 479"/>
                  <a:gd name="T119" fmla="*/ 266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9" h="471">
                    <a:moveTo>
                      <a:pt x="212" y="169"/>
                    </a:moveTo>
                    <a:lnTo>
                      <a:pt x="212" y="169"/>
                    </a:lnTo>
                    <a:cubicBezTo>
                      <a:pt x="212" y="142"/>
                      <a:pt x="203" y="142"/>
                      <a:pt x="185" y="142"/>
                    </a:cubicBezTo>
                    <a:cubicBezTo>
                      <a:pt x="185" y="142"/>
                      <a:pt x="185" y="142"/>
                      <a:pt x="177" y="142"/>
                    </a:cubicBezTo>
                    <a:cubicBezTo>
                      <a:pt x="177" y="142"/>
                      <a:pt x="168" y="151"/>
                      <a:pt x="168" y="160"/>
                    </a:cubicBezTo>
                    <a:cubicBezTo>
                      <a:pt x="159" y="160"/>
                      <a:pt x="159" y="169"/>
                      <a:pt x="168" y="187"/>
                    </a:cubicBezTo>
                    <a:cubicBezTo>
                      <a:pt x="168" y="195"/>
                      <a:pt x="185" y="213"/>
                      <a:pt x="194" y="213"/>
                    </a:cubicBezTo>
                    <a:cubicBezTo>
                      <a:pt x="194" y="213"/>
                      <a:pt x="194" y="213"/>
                      <a:pt x="203" y="213"/>
                    </a:cubicBezTo>
                    <a:cubicBezTo>
                      <a:pt x="212" y="204"/>
                      <a:pt x="221" y="187"/>
                      <a:pt x="212" y="169"/>
                    </a:cubicBezTo>
                    <a:close/>
                    <a:moveTo>
                      <a:pt x="238" y="0"/>
                    </a:moveTo>
                    <a:lnTo>
                      <a:pt x="238" y="0"/>
                    </a:lnTo>
                    <a:cubicBezTo>
                      <a:pt x="106" y="0"/>
                      <a:pt x="0" y="107"/>
                      <a:pt x="0" y="231"/>
                    </a:cubicBezTo>
                    <a:cubicBezTo>
                      <a:pt x="0" y="363"/>
                      <a:pt x="106" y="470"/>
                      <a:pt x="238" y="470"/>
                    </a:cubicBezTo>
                    <a:cubicBezTo>
                      <a:pt x="372" y="470"/>
                      <a:pt x="478" y="363"/>
                      <a:pt x="478" y="231"/>
                    </a:cubicBezTo>
                    <a:cubicBezTo>
                      <a:pt x="478" y="107"/>
                      <a:pt x="372" y="0"/>
                      <a:pt x="238" y="0"/>
                    </a:cubicBezTo>
                    <a:close/>
                    <a:moveTo>
                      <a:pt x="221" y="338"/>
                    </a:moveTo>
                    <a:lnTo>
                      <a:pt x="221" y="338"/>
                    </a:lnTo>
                    <a:cubicBezTo>
                      <a:pt x="212" y="346"/>
                      <a:pt x="194" y="346"/>
                      <a:pt x="185" y="346"/>
                    </a:cubicBezTo>
                    <a:lnTo>
                      <a:pt x="185" y="346"/>
                    </a:lnTo>
                    <a:lnTo>
                      <a:pt x="185" y="346"/>
                    </a:lnTo>
                    <a:cubicBezTo>
                      <a:pt x="177" y="346"/>
                      <a:pt x="124" y="346"/>
                      <a:pt x="124" y="301"/>
                    </a:cubicBezTo>
                    <a:cubicBezTo>
                      <a:pt x="124" y="257"/>
                      <a:pt x="177" y="248"/>
                      <a:pt x="194" y="248"/>
                    </a:cubicBezTo>
                    <a:lnTo>
                      <a:pt x="194" y="248"/>
                    </a:lnTo>
                    <a:cubicBezTo>
                      <a:pt x="185" y="240"/>
                      <a:pt x="185" y="231"/>
                      <a:pt x="185" y="231"/>
                    </a:cubicBezTo>
                    <a:lnTo>
                      <a:pt x="185" y="231"/>
                    </a:lnTo>
                    <a:cubicBezTo>
                      <a:pt x="177" y="231"/>
                      <a:pt x="168" y="222"/>
                      <a:pt x="159" y="222"/>
                    </a:cubicBezTo>
                    <a:cubicBezTo>
                      <a:pt x="141" y="213"/>
                      <a:pt x="141" y="195"/>
                      <a:pt x="141" y="178"/>
                    </a:cubicBezTo>
                    <a:cubicBezTo>
                      <a:pt x="141" y="125"/>
                      <a:pt x="194" y="125"/>
                      <a:pt x="194" y="125"/>
                    </a:cubicBezTo>
                    <a:cubicBezTo>
                      <a:pt x="256" y="125"/>
                      <a:pt x="256" y="125"/>
                      <a:pt x="256" y="125"/>
                    </a:cubicBezTo>
                    <a:lnTo>
                      <a:pt x="256" y="125"/>
                    </a:lnTo>
                    <a:cubicBezTo>
                      <a:pt x="256" y="134"/>
                      <a:pt x="238" y="134"/>
                      <a:pt x="238" y="134"/>
                    </a:cubicBezTo>
                    <a:cubicBezTo>
                      <a:pt x="230" y="134"/>
                      <a:pt x="230" y="134"/>
                      <a:pt x="221" y="134"/>
                    </a:cubicBezTo>
                    <a:cubicBezTo>
                      <a:pt x="238" y="142"/>
                      <a:pt x="238" y="160"/>
                      <a:pt x="238" y="178"/>
                    </a:cubicBezTo>
                    <a:cubicBezTo>
                      <a:pt x="238" y="195"/>
                      <a:pt x="230" y="204"/>
                      <a:pt x="230" y="213"/>
                    </a:cubicBezTo>
                    <a:cubicBezTo>
                      <a:pt x="221" y="222"/>
                      <a:pt x="212" y="222"/>
                      <a:pt x="212" y="231"/>
                    </a:cubicBezTo>
                    <a:cubicBezTo>
                      <a:pt x="212" y="231"/>
                      <a:pt x="221" y="240"/>
                      <a:pt x="230" y="240"/>
                    </a:cubicBezTo>
                    <a:cubicBezTo>
                      <a:pt x="238" y="248"/>
                      <a:pt x="256" y="266"/>
                      <a:pt x="256" y="284"/>
                    </a:cubicBezTo>
                    <a:cubicBezTo>
                      <a:pt x="256" y="310"/>
                      <a:pt x="247" y="328"/>
                      <a:pt x="221" y="338"/>
                    </a:cubicBezTo>
                    <a:close/>
                    <a:moveTo>
                      <a:pt x="354" y="231"/>
                    </a:moveTo>
                    <a:lnTo>
                      <a:pt x="354" y="231"/>
                    </a:lnTo>
                    <a:cubicBezTo>
                      <a:pt x="310" y="231"/>
                      <a:pt x="310" y="231"/>
                      <a:pt x="310" y="231"/>
                    </a:cubicBezTo>
                    <a:cubicBezTo>
                      <a:pt x="310" y="275"/>
                      <a:pt x="310" y="275"/>
                      <a:pt x="310" y="275"/>
                    </a:cubicBezTo>
                    <a:cubicBezTo>
                      <a:pt x="291" y="275"/>
                      <a:pt x="291" y="275"/>
                      <a:pt x="291" y="275"/>
                    </a:cubicBezTo>
                    <a:cubicBezTo>
                      <a:pt x="291" y="231"/>
                      <a:pt x="291" y="231"/>
                      <a:pt x="291" y="231"/>
                    </a:cubicBezTo>
                    <a:cubicBezTo>
                      <a:pt x="256" y="231"/>
                      <a:pt x="256" y="231"/>
                      <a:pt x="256" y="231"/>
                    </a:cubicBezTo>
                    <a:cubicBezTo>
                      <a:pt x="256" y="213"/>
                      <a:pt x="256" y="213"/>
                      <a:pt x="256" y="213"/>
                    </a:cubicBezTo>
                    <a:cubicBezTo>
                      <a:pt x="291" y="213"/>
                      <a:pt x="291" y="213"/>
                      <a:pt x="291" y="213"/>
                    </a:cubicBezTo>
                    <a:cubicBezTo>
                      <a:pt x="291" y="169"/>
                      <a:pt x="291" y="169"/>
                      <a:pt x="291" y="169"/>
                    </a:cubicBezTo>
                    <a:cubicBezTo>
                      <a:pt x="310" y="169"/>
                      <a:pt x="310" y="169"/>
                      <a:pt x="310" y="169"/>
                    </a:cubicBezTo>
                    <a:cubicBezTo>
                      <a:pt x="310" y="213"/>
                      <a:pt x="310" y="213"/>
                      <a:pt x="310" y="213"/>
                    </a:cubicBezTo>
                    <a:cubicBezTo>
                      <a:pt x="354" y="213"/>
                      <a:pt x="354" y="213"/>
                      <a:pt x="354" y="213"/>
                    </a:cubicBezTo>
                    <a:lnTo>
                      <a:pt x="354" y="231"/>
                    </a:lnTo>
                    <a:close/>
                    <a:moveTo>
                      <a:pt x="194" y="266"/>
                    </a:moveTo>
                    <a:lnTo>
                      <a:pt x="194" y="266"/>
                    </a:lnTo>
                    <a:lnTo>
                      <a:pt x="194" y="266"/>
                    </a:lnTo>
                    <a:cubicBezTo>
                      <a:pt x="177" y="266"/>
                      <a:pt x="168" y="266"/>
                      <a:pt x="159" y="275"/>
                    </a:cubicBezTo>
                    <a:cubicBezTo>
                      <a:pt x="159" y="284"/>
                      <a:pt x="150" y="293"/>
                      <a:pt x="150" y="301"/>
                    </a:cubicBezTo>
                    <a:cubicBezTo>
                      <a:pt x="150" y="319"/>
                      <a:pt x="168" y="328"/>
                      <a:pt x="194" y="328"/>
                    </a:cubicBezTo>
                    <a:cubicBezTo>
                      <a:pt x="221" y="319"/>
                      <a:pt x="230" y="310"/>
                      <a:pt x="230" y="293"/>
                    </a:cubicBezTo>
                    <a:cubicBezTo>
                      <a:pt x="230" y="275"/>
                      <a:pt x="212" y="266"/>
                      <a:pt x="194" y="26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4" name="Freeform 79"/>
              <p:cNvSpPr>
                <a:spLocks noChangeArrowheads="1"/>
              </p:cNvSpPr>
              <p:nvPr/>
            </p:nvSpPr>
            <p:spPr bwMode="auto">
              <a:xfrm>
                <a:off x="4552157" y="9829775"/>
                <a:ext cx="501704" cy="492495"/>
              </a:xfrm>
              <a:custGeom>
                <a:avLst/>
                <a:gdLst>
                  <a:gd name="T0" fmla="*/ 240 w 479"/>
                  <a:gd name="T1" fmla="*/ 0 h 471"/>
                  <a:gd name="T2" fmla="*/ 240 w 479"/>
                  <a:gd name="T3" fmla="*/ 0 h 471"/>
                  <a:gd name="T4" fmla="*/ 0 w 479"/>
                  <a:gd name="T5" fmla="*/ 231 h 471"/>
                  <a:gd name="T6" fmla="*/ 240 w 479"/>
                  <a:gd name="T7" fmla="*/ 470 h 471"/>
                  <a:gd name="T8" fmla="*/ 478 w 479"/>
                  <a:gd name="T9" fmla="*/ 231 h 471"/>
                  <a:gd name="T10" fmla="*/ 240 w 479"/>
                  <a:gd name="T11" fmla="*/ 0 h 471"/>
                  <a:gd name="T12" fmla="*/ 293 w 479"/>
                  <a:gd name="T13" fmla="*/ 160 h 471"/>
                  <a:gd name="T14" fmla="*/ 293 w 479"/>
                  <a:gd name="T15" fmla="*/ 160 h 471"/>
                  <a:gd name="T16" fmla="*/ 257 w 479"/>
                  <a:gd name="T17" fmla="*/ 160 h 471"/>
                  <a:gd name="T18" fmla="*/ 249 w 479"/>
                  <a:gd name="T19" fmla="*/ 178 h 471"/>
                  <a:gd name="T20" fmla="*/ 249 w 479"/>
                  <a:gd name="T21" fmla="*/ 195 h 471"/>
                  <a:gd name="T22" fmla="*/ 293 w 479"/>
                  <a:gd name="T23" fmla="*/ 195 h 471"/>
                  <a:gd name="T24" fmla="*/ 293 w 479"/>
                  <a:gd name="T25" fmla="*/ 240 h 471"/>
                  <a:gd name="T26" fmla="*/ 249 w 479"/>
                  <a:gd name="T27" fmla="*/ 240 h 471"/>
                  <a:gd name="T28" fmla="*/ 249 w 479"/>
                  <a:gd name="T29" fmla="*/ 346 h 471"/>
                  <a:gd name="T30" fmla="*/ 213 w 479"/>
                  <a:gd name="T31" fmla="*/ 346 h 471"/>
                  <a:gd name="T32" fmla="*/ 213 w 479"/>
                  <a:gd name="T33" fmla="*/ 240 h 471"/>
                  <a:gd name="T34" fmla="*/ 169 w 479"/>
                  <a:gd name="T35" fmla="*/ 240 h 471"/>
                  <a:gd name="T36" fmla="*/ 169 w 479"/>
                  <a:gd name="T37" fmla="*/ 195 h 471"/>
                  <a:gd name="T38" fmla="*/ 213 w 479"/>
                  <a:gd name="T39" fmla="*/ 195 h 471"/>
                  <a:gd name="T40" fmla="*/ 213 w 479"/>
                  <a:gd name="T41" fmla="*/ 178 h 471"/>
                  <a:gd name="T42" fmla="*/ 257 w 479"/>
                  <a:gd name="T43" fmla="*/ 125 h 471"/>
                  <a:gd name="T44" fmla="*/ 293 w 479"/>
                  <a:gd name="T45" fmla="*/ 125 h 471"/>
                  <a:gd name="T46" fmla="*/ 293 w 479"/>
                  <a:gd name="T47" fmla="*/ 16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9" h="471">
                    <a:moveTo>
                      <a:pt x="240" y="0"/>
                    </a:moveTo>
                    <a:lnTo>
                      <a:pt x="240" y="0"/>
                    </a:lnTo>
                    <a:cubicBezTo>
                      <a:pt x="106" y="0"/>
                      <a:pt x="0" y="107"/>
                      <a:pt x="0" y="231"/>
                    </a:cubicBezTo>
                    <a:cubicBezTo>
                      <a:pt x="0" y="363"/>
                      <a:pt x="106" y="470"/>
                      <a:pt x="240" y="470"/>
                    </a:cubicBezTo>
                    <a:cubicBezTo>
                      <a:pt x="372" y="470"/>
                      <a:pt x="478" y="363"/>
                      <a:pt x="478" y="231"/>
                    </a:cubicBezTo>
                    <a:cubicBezTo>
                      <a:pt x="478" y="107"/>
                      <a:pt x="372" y="0"/>
                      <a:pt x="240" y="0"/>
                    </a:cubicBezTo>
                    <a:close/>
                    <a:moveTo>
                      <a:pt x="293" y="160"/>
                    </a:moveTo>
                    <a:lnTo>
                      <a:pt x="293" y="160"/>
                    </a:lnTo>
                    <a:cubicBezTo>
                      <a:pt x="257" y="160"/>
                      <a:pt x="257" y="160"/>
                      <a:pt x="257" y="160"/>
                    </a:cubicBezTo>
                    <a:cubicBezTo>
                      <a:pt x="257" y="160"/>
                      <a:pt x="249" y="169"/>
                      <a:pt x="249" y="178"/>
                    </a:cubicBezTo>
                    <a:cubicBezTo>
                      <a:pt x="249" y="195"/>
                      <a:pt x="249" y="195"/>
                      <a:pt x="249" y="195"/>
                    </a:cubicBezTo>
                    <a:cubicBezTo>
                      <a:pt x="293" y="195"/>
                      <a:pt x="293" y="195"/>
                      <a:pt x="293" y="195"/>
                    </a:cubicBezTo>
                    <a:cubicBezTo>
                      <a:pt x="293" y="240"/>
                      <a:pt x="293" y="240"/>
                      <a:pt x="293" y="240"/>
                    </a:cubicBezTo>
                    <a:cubicBezTo>
                      <a:pt x="249" y="240"/>
                      <a:pt x="249" y="240"/>
                      <a:pt x="249" y="240"/>
                    </a:cubicBezTo>
                    <a:cubicBezTo>
                      <a:pt x="249" y="346"/>
                      <a:pt x="249" y="346"/>
                      <a:pt x="249" y="346"/>
                    </a:cubicBezTo>
                    <a:cubicBezTo>
                      <a:pt x="213" y="346"/>
                      <a:pt x="213" y="346"/>
                      <a:pt x="213" y="346"/>
                    </a:cubicBezTo>
                    <a:cubicBezTo>
                      <a:pt x="213" y="240"/>
                      <a:pt x="213" y="240"/>
                      <a:pt x="213" y="240"/>
                    </a:cubicBezTo>
                    <a:cubicBezTo>
                      <a:pt x="169" y="240"/>
                      <a:pt x="169" y="240"/>
                      <a:pt x="169" y="240"/>
                    </a:cubicBezTo>
                    <a:cubicBezTo>
                      <a:pt x="169" y="195"/>
                      <a:pt x="169" y="195"/>
                      <a:pt x="169" y="195"/>
                    </a:cubicBezTo>
                    <a:cubicBezTo>
                      <a:pt x="213" y="195"/>
                      <a:pt x="213" y="195"/>
                      <a:pt x="213" y="195"/>
                    </a:cubicBezTo>
                    <a:cubicBezTo>
                      <a:pt x="213" y="178"/>
                      <a:pt x="213" y="178"/>
                      <a:pt x="213" y="178"/>
                    </a:cubicBezTo>
                    <a:cubicBezTo>
                      <a:pt x="213" y="151"/>
                      <a:pt x="230" y="125"/>
                      <a:pt x="257" y="125"/>
                    </a:cubicBezTo>
                    <a:cubicBezTo>
                      <a:pt x="293" y="125"/>
                      <a:pt x="293" y="125"/>
                      <a:pt x="293" y="125"/>
                    </a:cubicBezTo>
                    <a:lnTo>
                      <a:pt x="293" y="16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5" name="Freeform 86"/>
              <p:cNvSpPr>
                <a:spLocks noChangeArrowheads="1"/>
              </p:cNvSpPr>
              <p:nvPr/>
            </p:nvSpPr>
            <p:spPr bwMode="auto">
              <a:xfrm>
                <a:off x="3988146" y="9829775"/>
                <a:ext cx="501702" cy="492495"/>
              </a:xfrm>
              <a:custGeom>
                <a:avLst/>
                <a:gdLst>
                  <a:gd name="T0" fmla="*/ 239 w 480"/>
                  <a:gd name="T1" fmla="*/ 0 h 471"/>
                  <a:gd name="T2" fmla="*/ 239 w 480"/>
                  <a:gd name="T3" fmla="*/ 0 h 471"/>
                  <a:gd name="T4" fmla="*/ 0 w 480"/>
                  <a:gd name="T5" fmla="*/ 231 h 471"/>
                  <a:gd name="T6" fmla="*/ 239 w 480"/>
                  <a:gd name="T7" fmla="*/ 470 h 471"/>
                  <a:gd name="T8" fmla="*/ 479 w 480"/>
                  <a:gd name="T9" fmla="*/ 231 h 471"/>
                  <a:gd name="T10" fmla="*/ 239 w 480"/>
                  <a:gd name="T11" fmla="*/ 0 h 471"/>
                  <a:gd name="T12" fmla="*/ 337 w 480"/>
                  <a:gd name="T13" fmla="*/ 195 h 471"/>
                  <a:gd name="T14" fmla="*/ 337 w 480"/>
                  <a:gd name="T15" fmla="*/ 195 h 471"/>
                  <a:gd name="T16" fmla="*/ 337 w 480"/>
                  <a:gd name="T17" fmla="*/ 195 h 471"/>
                  <a:gd name="T18" fmla="*/ 204 w 480"/>
                  <a:gd name="T19" fmla="*/ 328 h 471"/>
                  <a:gd name="T20" fmla="*/ 133 w 480"/>
                  <a:gd name="T21" fmla="*/ 310 h 471"/>
                  <a:gd name="T22" fmla="*/ 142 w 480"/>
                  <a:gd name="T23" fmla="*/ 310 h 471"/>
                  <a:gd name="T24" fmla="*/ 204 w 480"/>
                  <a:gd name="T25" fmla="*/ 293 h 471"/>
                  <a:gd name="T26" fmla="*/ 160 w 480"/>
                  <a:gd name="T27" fmla="*/ 257 h 471"/>
                  <a:gd name="T28" fmla="*/ 169 w 480"/>
                  <a:gd name="T29" fmla="*/ 257 h 471"/>
                  <a:gd name="T30" fmla="*/ 178 w 480"/>
                  <a:gd name="T31" fmla="*/ 257 h 471"/>
                  <a:gd name="T32" fmla="*/ 142 w 480"/>
                  <a:gd name="T33" fmla="*/ 213 h 471"/>
                  <a:gd name="T34" fmla="*/ 142 w 480"/>
                  <a:gd name="T35" fmla="*/ 213 h 471"/>
                  <a:gd name="T36" fmla="*/ 160 w 480"/>
                  <a:gd name="T37" fmla="*/ 213 h 471"/>
                  <a:gd name="T38" fmla="*/ 142 w 480"/>
                  <a:gd name="T39" fmla="*/ 178 h 471"/>
                  <a:gd name="T40" fmla="*/ 151 w 480"/>
                  <a:gd name="T41" fmla="*/ 151 h 471"/>
                  <a:gd name="T42" fmla="*/ 239 w 480"/>
                  <a:gd name="T43" fmla="*/ 204 h 471"/>
                  <a:gd name="T44" fmla="*/ 239 w 480"/>
                  <a:gd name="T45" fmla="*/ 195 h 471"/>
                  <a:gd name="T46" fmla="*/ 292 w 480"/>
                  <a:gd name="T47" fmla="*/ 142 h 471"/>
                  <a:gd name="T48" fmla="*/ 319 w 480"/>
                  <a:gd name="T49" fmla="*/ 160 h 471"/>
                  <a:gd name="T50" fmla="*/ 355 w 480"/>
                  <a:gd name="T51" fmla="*/ 151 h 471"/>
                  <a:gd name="T52" fmla="*/ 337 w 480"/>
                  <a:gd name="T53" fmla="*/ 178 h 471"/>
                  <a:gd name="T54" fmla="*/ 364 w 480"/>
                  <a:gd name="T55" fmla="*/ 169 h 471"/>
                  <a:gd name="T56" fmla="*/ 337 w 480"/>
                  <a:gd name="T57" fmla="*/ 1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80" h="471">
                    <a:moveTo>
                      <a:pt x="239" y="0"/>
                    </a:moveTo>
                    <a:lnTo>
                      <a:pt x="239" y="0"/>
                    </a:lnTo>
                    <a:cubicBezTo>
                      <a:pt x="107" y="0"/>
                      <a:pt x="0" y="107"/>
                      <a:pt x="0" y="231"/>
                    </a:cubicBezTo>
                    <a:cubicBezTo>
                      <a:pt x="0" y="363"/>
                      <a:pt x="107" y="470"/>
                      <a:pt x="239" y="470"/>
                    </a:cubicBezTo>
                    <a:cubicBezTo>
                      <a:pt x="372" y="470"/>
                      <a:pt x="479" y="363"/>
                      <a:pt x="479" y="231"/>
                    </a:cubicBezTo>
                    <a:cubicBezTo>
                      <a:pt x="479" y="107"/>
                      <a:pt x="372" y="0"/>
                      <a:pt x="239" y="0"/>
                    </a:cubicBezTo>
                    <a:close/>
                    <a:moveTo>
                      <a:pt x="337" y="195"/>
                    </a:moveTo>
                    <a:lnTo>
                      <a:pt x="337" y="195"/>
                    </a:lnTo>
                    <a:lnTo>
                      <a:pt x="337" y="195"/>
                    </a:lnTo>
                    <a:cubicBezTo>
                      <a:pt x="337" y="257"/>
                      <a:pt x="292" y="328"/>
                      <a:pt x="204" y="328"/>
                    </a:cubicBezTo>
                    <a:cubicBezTo>
                      <a:pt x="178" y="328"/>
                      <a:pt x="151" y="319"/>
                      <a:pt x="133" y="310"/>
                    </a:cubicBezTo>
                    <a:lnTo>
                      <a:pt x="142" y="310"/>
                    </a:lnTo>
                    <a:cubicBezTo>
                      <a:pt x="160" y="310"/>
                      <a:pt x="186" y="301"/>
                      <a:pt x="204" y="293"/>
                    </a:cubicBezTo>
                    <a:cubicBezTo>
                      <a:pt x="178" y="293"/>
                      <a:pt x="160" y="275"/>
                      <a:pt x="160" y="257"/>
                    </a:cubicBezTo>
                    <a:cubicBezTo>
                      <a:pt x="160" y="257"/>
                      <a:pt x="160" y="257"/>
                      <a:pt x="169" y="257"/>
                    </a:cubicBezTo>
                    <a:lnTo>
                      <a:pt x="178" y="257"/>
                    </a:lnTo>
                    <a:cubicBezTo>
                      <a:pt x="160" y="248"/>
                      <a:pt x="142" y="231"/>
                      <a:pt x="142" y="213"/>
                    </a:cubicBezTo>
                    <a:lnTo>
                      <a:pt x="142" y="213"/>
                    </a:lnTo>
                    <a:cubicBezTo>
                      <a:pt x="142" y="213"/>
                      <a:pt x="151" y="213"/>
                      <a:pt x="160" y="213"/>
                    </a:cubicBezTo>
                    <a:cubicBezTo>
                      <a:pt x="151" y="204"/>
                      <a:pt x="142" y="195"/>
                      <a:pt x="142" y="178"/>
                    </a:cubicBezTo>
                    <a:cubicBezTo>
                      <a:pt x="142" y="169"/>
                      <a:pt x="142" y="160"/>
                      <a:pt x="151" y="151"/>
                    </a:cubicBezTo>
                    <a:cubicBezTo>
                      <a:pt x="169" y="178"/>
                      <a:pt x="204" y="204"/>
                      <a:pt x="239" y="204"/>
                    </a:cubicBezTo>
                    <a:cubicBezTo>
                      <a:pt x="239" y="195"/>
                      <a:pt x="239" y="195"/>
                      <a:pt x="239" y="195"/>
                    </a:cubicBezTo>
                    <a:cubicBezTo>
                      <a:pt x="239" y="169"/>
                      <a:pt x="266" y="142"/>
                      <a:pt x="292" y="142"/>
                    </a:cubicBezTo>
                    <a:cubicBezTo>
                      <a:pt x="301" y="142"/>
                      <a:pt x="319" y="151"/>
                      <a:pt x="319" y="160"/>
                    </a:cubicBezTo>
                    <a:cubicBezTo>
                      <a:pt x="337" y="160"/>
                      <a:pt x="346" y="151"/>
                      <a:pt x="355" y="151"/>
                    </a:cubicBezTo>
                    <a:cubicBezTo>
                      <a:pt x="346" y="160"/>
                      <a:pt x="346" y="169"/>
                      <a:pt x="337" y="178"/>
                    </a:cubicBezTo>
                    <a:cubicBezTo>
                      <a:pt x="346" y="178"/>
                      <a:pt x="355" y="169"/>
                      <a:pt x="364" y="169"/>
                    </a:cubicBezTo>
                    <a:cubicBezTo>
                      <a:pt x="355" y="178"/>
                      <a:pt x="346" y="187"/>
                      <a:pt x="337" y="19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9" name="Group 79"/>
            <p:cNvGrpSpPr/>
            <p:nvPr/>
          </p:nvGrpSpPr>
          <p:grpSpPr>
            <a:xfrm>
              <a:off x="2442341" y="8203744"/>
              <a:ext cx="2738812" cy="73150"/>
              <a:chOff x="1775295" y="2028842"/>
              <a:chExt cx="3631535" cy="45719"/>
            </a:xfrm>
          </p:grpSpPr>
          <p:sp>
            <p:nvSpPr>
              <p:cNvPr id="80" name="Rectangle 79"/>
              <p:cNvSpPr/>
              <p:nvPr/>
            </p:nvSpPr>
            <p:spPr>
              <a:xfrm flipV="1">
                <a:off x="1775295" y="2028842"/>
                <a:ext cx="540353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97" tIns="121899" rIns="243797" bIns="121899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/>
              <p:cNvSpPr/>
              <p:nvPr/>
            </p:nvSpPr>
            <p:spPr>
              <a:xfrm flipV="1">
                <a:off x="2390858" y="2028842"/>
                <a:ext cx="540353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97" tIns="121899" rIns="243797" bIns="121899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 flipV="1">
                <a:off x="3025596" y="2028842"/>
                <a:ext cx="540353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97" tIns="121899" rIns="243797" bIns="121899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 flipV="1">
                <a:off x="3641289" y="2028842"/>
                <a:ext cx="540353" cy="4571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97" tIns="121899" rIns="243797" bIns="121899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/>
              <p:cNvSpPr/>
              <p:nvPr/>
            </p:nvSpPr>
            <p:spPr>
              <a:xfrm flipV="1">
                <a:off x="4256852" y="2028842"/>
                <a:ext cx="540353" cy="4571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97" tIns="121899" rIns="243797" bIns="121899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/>
              <p:cNvSpPr/>
              <p:nvPr/>
            </p:nvSpPr>
            <p:spPr>
              <a:xfrm flipV="1">
                <a:off x="4866477" y="2028842"/>
                <a:ext cx="540353" cy="4571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97" tIns="121899" rIns="243797" bIns="121899"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98" name="Picture Placeholder 25" descr="niranjan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t="12435" b="12435"/>
          <a:stretch>
            <a:fillRect/>
          </a:stretch>
        </p:blipFill>
        <p:spPr>
          <a:xfrm>
            <a:off x="1976438" y="2117725"/>
            <a:ext cx="3643312" cy="3649663"/>
          </a:xfrm>
        </p:spPr>
      </p:pic>
      <p:pic>
        <p:nvPicPr>
          <p:cNvPr id="100" name="Picture Placeholder 35" descr="Nirav.png"/>
          <p:cNvPicPr>
            <a:picLocks noChangeAspect="1"/>
          </p:cNvPicPr>
          <p:nvPr/>
        </p:nvPicPr>
        <p:blipFill>
          <a:blip r:embed="rId3" cstate="print"/>
          <a:srcRect t="5936" b="5936"/>
          <a:stretch>
            <a:fillRect/>
          </a:stretch>
        </p:blipFill>
        <p:spPr>
          <a:xfrm>
            <a:off x="8629583" y="2017360"/>
            <a:ext cx="4069970" cy="3985306"/>
          </a:xfrm>
          <a:prstGeom prst="rect">
            <a:avLst/>
          </a:prstGeom>
        </p:spPr>
      </p:pic>
      <p:grpSp>
        <p:nvGrpSpPr>
          <p:cNvPr id="102" name="Group 1"/>
          <p:cNvGrpSpPr/>
          <p:nvPr/>
        </p:nvGrpSpPr>
        <p:grpSpPr>
          <a:xfrm>
            <a:off x="15690783" y="5850266"/>
            <a:ext cx="5270639" cy="1893357"/>
            <a:chOff x="1111183" y="7374266"/>
            <a:chExt cx="5270639" cy="1893357"/>
          </a:xfrm>
        </p:grpSpPr>
        <p:sp>
          <p:nvSpPr>
            <p:cNvPr id="103" name="Content Placeholder 2"/>
            <p:cNvSpPr txBox="1">
              <a:spLocks/>
            </p:cNvSpPr>
            <p:nvPr/>
          </p:nvSpPr>
          <p:spPr bwMode="auto">
            <a:xfrm>
              <a:off x="1111183" y="7374266"/>
              <a:ext cx="5270639" cy="12234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4300" b="1" dirty="0" smtClean="0">
                  <a:solidFill>
                    <a:schemeClr val="tx1"/>
                  </a:solidFill>
                  <a:latin typeface="Lato Regular"/>
                  <a:cs typeface="Lato Regular"/>
                </a:rPr>
                <a:t>Shital Limbachiya</a:t>
              </a:r>
              <a:endParaRPr lang="en-US" sz="4300" b="1" dirty="0">
                <a:solidFill>
                  <a:schemeClr val="tx1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04" name="Content Placeholder 2"/>
            <p:cNvSpPr txBox="1">
              <a:spLocks/>
            </p:cNvSpPr>
            <p:nvPr/>
          </p:nvSpPr>
          <p:spPr bwMode="auto">
            <a:xfrm>
              <a:off x="1859070" y="8291338"/>
              <a:ext cx="3944438" cy="51111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2400" dirty="0" smtClean="0">
                  <a:solidFill>
                    <a:schemeClr val="tx1"/>
                  </a:solidFill>
                  <a:latin typeface="Lato Light"/>
                  <a:cs typeface="Lato Light"/>
                </a:rPr>
                <a:t>MD</a:t>
              </a:r>
              <a:endParaRPr lang="en-US" sz="2400" dirty="0">
                <a:solidFill>
                  <a:schemeClr val="tx1"/>
                </a:solidFill>
                <a:latin typeface="Lato Light"/>
                <a:cs typeface="Lato Light"/>
              </a:endParaRPr>
            </a:p>
          </p:txBody>
        </p:sp>
        <p:grpSp>
          <p:nvGrpSpPr>
            <p:cNvPr id="105" name="Group 70"/>
            <p:cNvGrpSpPr/>
            <p:nvPr/>
          </p:nvGrpSpPr>
          <p:grpSpPr>
            <a:xfrm>
              <a:off x="2988462" y="8766406"/>
              <a:ext cx="1641092" cy="501217"/>
              <a:chOff x="3988146" y="9821053"/>
              <a:chExt cx="1641092" cy="501217"/>
            </a:xfrm>
            <a:solidFill>
              <a:schemeClr val="accent2"/>
            </a:solidFill>
          </p:grpSpPr>
          <p:sp>
            <p:nvSpPr>
              <p:cNvPr id="113" name="Freeform 78"/>
              <p:cNvSpPr>
                <a:spLocks noChangeArrowheads="1"/>
              </p:cNvSpPr>
              <p:nvPr/>
            </p:nvSpPr>
            <p:spPr bwMode="auto">
              <a:xfrm>
                <a:off x="5127536" y="9821053"/>
                <a:ext cx="501702" cy="492495"/>
              </a:xfrm>
              <a:custGeom>
                <a:avLst/>
                <a:gdLst>
                  <a:gd name="T0" fmla="*/ 212 w 479"/>
                  <a:gd name="T1" fmla="*/ 169 h 471"/>
                  <a:gd name="T2" fmla="*/ 212 w 479"/>
                  <a:gd name="T3" fmla="*/ 169 h 471"/>
                  <a:gd name="T4" fmla="*/ 185 w 479"/>
                  <a:gd name="T5" fmla="*/ 142 h 471"/>
                  <a:gd name="T6" fmla="*/ 177 w 479"/>
                  <a:gd name="T7" fmla="*/ 142 h 471"/>
                  <a:gd name="T8" fmla="*/ 168 w 479"/>
                  <a:gd name="T9" fmla="*/ 160 h 471"/>
                  <a:gd name="T10" fmla="*/ 168 w 479"/>
                  <a:gd name="T11" fmla="*/ 187 h 471"/>
                  <a:gd name="T12" fmla="*/ 194 w 479"/>
                  <a:gd name="T13" fmla="*/ 213 h 471"/>
                  <a:gd name="T14" fmla="*/ 203 w 479"/>
                  <a:gd name="T15" fmla="*/ 213 h 471"/>
                  <a:gd name="T16" fmla="*/ 212 w 479"/>
                  <a:gd name="T17" fmla="*/ 169 h 471"/>
                  <a:gd name="T18" fmla="*/ 238 w 479"/>
                  <a:gd name="T19" fmla="*/ 0 h 471"/>
                  <a:gd name="T20" fmla="*/ 238 w 479"/>
                  <a:gd name="T21" fmla="*/ 0 h 471"/>
                  <a:gd name="T22" fmla="*/ 0 w 479"/>
                  <a:gd name="T23" fmla="*/ 231 h 471"/>
                  <a:gd name="T24" fmla="*/ 238 w 479"/>
                  <a:gd name="T25" fmla="*/ 470 h 471"/>
                  <a:gd name="T26" fmla="*/ 478 w 479"/>
                  <a:gd name="T27" fmla="*/ 231 h 471"/>
                  <a:gd name="T28" fmla="*/ 238 w 479"/>
                  <a:gd name="T29" fmla="*/ 0 h 471"/>
                  <a:gd name="T30" fmla="*/ 221 w 479"/>
                  <a:gd name="T31" fmla="*/ 338 h 471"/>
                  <a:gd name="T32" fmla="*/ 221 w 479"/>
                  <a:gd name="T33" fmla="*/ 338 h 471"/>
                  <a:gd name="T34" fmla="*/ 185 w 479"/>
                  <a:gd name="T35" fmla="*/ 346 h 471"/>
                  <a:gd name="T36" fmla="*/ 185 w 479"/>
                  <a:gd name="T37" fmla="*/ 346 h 471"/>
                  <a:gd name="T38" fmla="*/ 185 w 479"/>
                  <a:gd name="T39" fmla="*/ 346 h 471"/>
                  <a:gd name="T40" fmla="*/ 124 w 479"/>
                  <a:gd name="T41" fmla="*/ 301 h 471"/>
                  <a:gd name="T42" fmla="*/ 194 w 479"/>
                  <a:gd name="T43" fmla="*/ 248 h 471"/>
                  <a:gd name="T44" fmla="*/ 194 w 479"/>
                  <a:gd name="T45" fmla="*/ 248 h 471"/>
                  <a:gd name="T46" fmla="*/ 185 w 479"/>
                  <a:gd name="T47" fmla="*/ 231 h 471"/>
                  <a:gd name="T48" fmla="*/ 185 w 479"/>
                  <a:gd name="T49" fmla="*/ 231 h 471"/>
                  <a:gd name="T50" fmla="*/ 159 w 479"/>
                  <a:gd name="T51" fmla="*/ 222 h 471"/>
                  <a:gd name="T52" fmla="*/ 141 w 479"/>
                  <a:gd name="T53" fmla="*/ 178 h 471"/>
                  <a:gd name="T54" fmla="*/ 194 w 479"/>
                  <a:gd name="T55" fmla="*/ 125 h 471"/>
                  <a:gd name="T56" fmla="*/ 256 w 479"/>
                  <a:gd name="T57" fmla="*/ 125 h 471"/>
                  <a:gd name="T58" fmla="*/ 256 w 479"/>
                  <a:gd name="T59" fmla="*/ 125 h 471"/>
                  <a:gd name="T60" fmla="*/ 238 w 479"/>
                  <a:gd name="T61" fmla="*/ 134 h 471"/>
                  <a:gd name="T62" fmla="*/ 221 w 479"/>
                  <a:gd name="T63" fmla="*/ 134 h 471"/>
                  <a:gd name="T64" fmla="*/ 238 w 479"/>
                  <a:gd name="T65" fmla="*/ 178 h 471"/>
                  <a:gd name="T66" fmla="*/ 230 w 479"/>
                  <a:gd name="T67" fmla="*/ 213 h 471"/>
                  <a:gd name="T68" fmla="*/ 212 w 479"/>
                  <a:gd name="T69" fmla="*/ 231 h 471"/>
                  <a:gd name="T70" fmla="*/ 230 w 479"/>
                  <a:gd name="T71" fmla="*/ 240 h 471"/>
                  <a:gd name="T72" fmla="*/ 256 w 479"/>
                  <a:gd name="T73" fmla="*/ 284 h 471"/>
                  <a:gd name="T74" fmla="*/ 221 w 479"/>
                  <a:gd name="T75" fmla="*/ 338 h 471"/>
                  <a:gd name="T76" fmla="*/ 354 w 479"/>
                  <a:gd name="T77" fmla="*/ 231 h 471"/>
                  <a:gd name="T78" fmla="*/ 354 w 479"/>
                  <a:gd name="T79" fmla="*/ 231 h 471"/>
                  <a:gd name="T80" fmla="*/ 310 w 479"/>
                  <a:gd name="T81" fmla="*/ 231 h 471"/>
                  <a:gd name="T82" fmla="*/ 310 w 479"/>
                  <a:gd name="T83" fmla="*/ 275 h 471"/>
                  <a:gd name="T84" fmla="*/ 291 w 479"/>
                  <a:gd name="T85" fmla="*/ 275 h 471"/>
                  <a:gd name="T86" fmla="*/ 291 w 479"/>
                  <a:gd name="T87" fmla="*/ 231 h 471"/>
                  <a:gd name="T88" fmla="*/ 256 w 479"/>
                  <a:gd name="T89" fmla="*/ 231 h 471"/>
                  <a:gd name="T90" fmla="*/ 256 w 479"/>
                  <a:gd name="T91" fmla="*/ 213 h 471"/>
                  <a:gd name="T92" fmla="*/ 291 w 479"/>
                  <a:gd name="T93" fmla="*/ 213 h 471"/>
                  <a:gd name="T94" fmla="*/ 291 w 479"/>
                  <a:gd name="T95" fmla="*/ 169 h 471"/>
                  <a:gd name="T96" fmla="*/ 310 w 479"/>
                  <a:gd name="T97" fmla="*/ 169 h 471"/>
                  <a:gd name="T98" fmla="*/ 310 w 479"/>
                  <a:gd name="T99" fmla="*/ 213 h 471"/>
                  <a:gd name="T100" fmla="*/ 354 w 479"/>
                  <a:gd name="T101" fmla="*/ 213 h 471"/>
                  <a:gd name="T102" fmla="*/ 354 w 479"/>
                  <a:gd name="T103" fmla="*/ 231 h 471"/>
                  <a:gd name="T104" fmla="*/ 194 w 479"/>
                  <a:gd name="T105" fmla="*/ 266 h 471"/>
                  <a:gd name="T106" fmla="*/ 194 w 479"/>
                  <a:gd name="T107" fmla="*/ 266 h 471"/>
                  <a:gd name="T108" fmla="*/ 194 w 479"/>
                  <a:gd name="T109" fmla="*/ 266 h 471"/>
                  <a:gd name="T110" fmla="*/ 159 w 479"/>
                  <a:gd name="T111" fmla="*/ 275 h 471"/>
                  <a:gd name="T112" fmla="*/ 150 w 479"/>
                  <a:gd name="T113" fmla="*/ 301 h 471"/>
                  <a:gd name="T114" fmla="*/ 194 w 479"/>
                  <a:gd name="T115" fmla="*/ 328 h 471"/>
                  <a:gd name="T116" fmla="*/ 230 w 479"/>
                  <a:gd name="T117" fmla="*/ 293 h 471"/>
                  <a:gd name="T118" fmla="*/ 194 w 479"/>
                  <a:gd name="T119" fmla="*/ 266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9" h="471">
                    <a:moveTo>
                      <a:pt x="212" y="169"/>
                    </a:moveTo>
                    <a:lnTo>
                      <a:pt x="212" y="169"/>
                    </a:lnTo>
                    <a:cubicBezTo>
                      <a:pt x="212" y="142"/>
                      <a:pt x="203" y="142"/>
                      <a:pt x="185" y="142"/>
                    </a:cubicBezTo>
                    <a:cubicBezTo>
                      <a:pt x="185" y="142"/>
                      <a:pt x="185" y="142"/>
                      <a:pt x="177" y="142"/>
                    </a:cubicBezTo>
                    <a:cubicBezTo>
                      <a:pt x="177" y="142"/>
                      <a:pt x="168" y="151"/>
                      <a:pt x="168" y="160"/>
                    </a:cubicBezTo>
                    <a:cubicBezTo>
                      <a:pt x="159" y="160"/>
                      <a:pt x="159" y="169"/>
                      <a:pt x="168" y="187"/>
                    </a:cubicBezTo>
                    <a:cubicBezTo>
                      <a:pt x="168" y="195"/>
                      <a:pt x="185" y="213"/>
                      <a:pt x="194" y="213"/>
                    </a:cubicBezTo>
                    <a:cubicBezTo>
                      <a:pt x="194" y="213"/>
                      <a:pt x="194" y="213"/>
                      <a:pt x="203" y="213"/>
                    </a:cubicBezTo>
                    <a:cubicBezTo>
                      <a:pt x="212" y="204"/>
                      <a:pt x="221" y="187"/>
                      <a:pt x="212" y="169"/>
                    </a:cubicBezTo>
                    <a:close/>
                    <a:moveTo>
                      <a:pt x="238" y="0"/>
                    </a:moveTo>
                    <a:lnTo>
                      <a:pt x="238" y="0"/>
                    </a:lnTo>
                    <a:cubicBezTo>
                      <a:pt x="106" y="0"/>
                      <a:pt x="0" y="107"/>
                      <a:pt x="0" y="231"/>
                    </a:cubicBezTo>
                    <a:cubicBezTo>
                      <a:pt x="0" y="363"/>
                      <a:pt x="106" y="470"/>
                      <a:pt x="238" y="470"/>
                    </a:cubicBezTo>
                    <a:cubicBezTo>
                      <a:pt x="372" y="470"/>
                      <a:pt x="478" y="363"/>
                      <a:pt x="478" y="231"/>
                    </a:cubicBezTo>
                    <a:cubicBezTo>
                      <a:pt x="478" y="107"/>
                      <a:pt x="372" y="0"/>
                      <a:pt x="238" y="0"/>
                    </a:cubicBezTo>
                    <a:close/>
                    <a:moveTo>
                      <a:pt x="221" y="338"/>
                    </a:moveTo>
                    <a:lnTo>
                      <a:pt x="221" y="338"/>
                    </a:lnTo>
                    <a:cubicBezTo>
                      <a:pt x="212" y="346"/>
                      <a:pt x="194" y="346"/>
                      <a:pt x="185" y="346"/>
                    </a:cubicBezTo>
                    <a:lnTo>
                      <a:pt x="185" y="346"/>
                    </a:lnTo>
                    <a:lnTo>
                      <a:pt x="185" y="346"/>
                    </a:lnTo>
                    <a:cubicBezTo>
                      <a:pt x="177" y="346"/>
                      <a:pt x="124" y="346"/>
                      <a:pt x="124" y="301"/>
                    </a:cubicBezTo>
                    <a:cubicBezTo>
                      <a:pt x="124" y="257"/>
                      <a:pt x="177" y="248"/>
                      <a:pt x="194" y="248"/>
                    </a:cubicBezTo>
                    <a:lnTo>
                      <a:pt x="194" y="248"/>
                    </a:lnTo>
                    <a:cubicBezTo>
                      <a:pt x="185" y="240"/>
                      <a:pt x="185" y="231"/>
                      <a:pt x="185" y="231"/>
                    </a:cubicBezTo>
                    <a:lnTo>
                      <a:pt x="185" y="231"/>
                    </a:lnTo>
                    <a:cubicBezTo>
                      <a:pt x="177" y="231"/>
                      <a:pt x="168" y="222"/>
                      <a:pt x="159" y="222"/>
                    </a:cubicBezTo>
                    <a:cubicBezTo>
                      <a:pt x="141" y="213"/>
                      <a:pt x="141" y="195"/>
                      <a:pt x="141" y="178"/>
                    </a:cubicBezTo>
                    <a:cubicBezTo>
                      <a:pt x="141" y="125"/>
                      <a:pt x="194" y="125"/>
                      <a:pt x="194" y="125"/>
                    </a:cubicBezTo>
                    <a:cubicBezTo>
                      <a:pt x="256" y="125"/>
                      <a:pt x="256" y="125"/>
                      <a:pt x="256" y="125"/>
                    </a:cubicBezTo>
                    <a:lnTo>
                      <a:pt x="256" y="125"/>
                    </a:lnTo>
                    <a:cubicBezTo>
                      <a:pt x="256" y="134"/>
                      <a:pt x="238" y="134"/>
                      <a:pt x="238" y="134"/>
                    </a:cubicBezTo>
                    <a:cubicBezTo>
                      <a:pt x="230" y="134"/>
                      <a:pt x="230" y="134"/>
                      <a:pt x="221" y="134"/>
                    </a:cubicBezTo>
                    <a:cubicBezTo>
                      <a:pt x="238" y="142"/>
                      <a:pt x="238" y="160"/>
                      <a:pt x="238" y="178"/>
                    </a:cubicBezTo>
                    <a:cubicBezTo>
                      <a:pt x="238" y="195"/>
                      <a:pt x="230" y="204"/>
                      <a:pt x="230" y="213"/>
                    </a:cubicBezTo>
                    <a:cubicBezTo>
                      <a:pt x="221" y="222"/>
                      <a:pt x="212" y="222"/>
                      <a:pt x="212" y="231"/>
                    </a:cubicBezTo>
                    <a:cubicBezTo>
                      <a:pt x="212" y="231"/>
                      <a:pt x="221" y="240"/>
                      <a:pt x="230" y="240"/>
                    </a:cubicBezTo>
                    <a:cubicBezTo>
                      <a:pt x="238" y="248"/>
                      <a:pt x="256" y="266"/>
                      <a:pt x="256" y="284"/>
                    </a:cubicBezTo>
                    <a:cubicBezTo>
                      <a:pt x="256" y="310"/>
                      <a:pt x="247" y="328"/>
                      <a:pt x="221" y="338"/>
                    </a:cubicBezTo>
                    <a:close/>
                    <a:moveTo>
                      <a:pt x="354" y="231"/>
                    </a:moveTo>
                    <a:lnTo>
                      <a:pt x="354" y="231"/>
                    </a:lnTo>
                    <a:cubicBezTo>
                      <a:pt x="310" y="231"/>
                      <a:pt x="310" y="231"/>
                      <a:pt x="310" y="231"/>
                    </a:cubicBezTo>
                    <a:cubicBezTo>
                      <a:pt x="310" y="275"/>
                      <a:pt x="310" y="275"/>
                      <a:pt x="310" y="275"/>
                    </a:cubicBezTo>
                    <a:cubicBezTo>
                      <a:pt x="291" y="275"/>
                      <a:pt x="291" y="275"/>
                      <a:pt x="291" y="275"/>
                    </a:cubicBezTo>
                    <a:cubicBezTo>
                      <a:pt x="291" y="231"/>
                      <a:pt x="291" y="231"/>
                      <a:pt x="291" y="231"/>
                    </a:cubicBezTo>
                    <a:cubicBezTo>
                      <a:pt x="256" y="231"/>
                      <a:pt x="256" y="231"/>
                      <a:pt x="256" y="231"/>
                    </a:cubicBezTo>
                    <a:cubicBezTo>
                      <a:pt x="256" y="213"/>
                      <a:pt x="256" y="213"/>
                      <a:pt x="256" y="213"/>
                    </a:cubicBezTo>
                    <a:cubicBezTo>
                      <a:pt x="291" y="213"/>
                      <a:pt x="291" y="213"/>
                      <a:pt x="291" y="213"/>
                    </a:cubicBezTo>
                    <a:cubicBezTo>
                      <a:pt x="291" y="169"/>
                      <a:pt x="291" y="169"/>
                      <a:pt x="291" y="169"/>
                    </a:cubicBezTo>
                    <a:cubicBezTo>
                      <a:pt x="310" y="169"/>
                      <a:pt x="310" y="169"/>
                      <a:pt x="310" y="169"/>
                    </a:cubicBezTo>
                    <a:cubicBezTo>
                      <a:pt x="310" y="213"/>
                      <a:pt x="310" y="213"/>
                      <a:pt x="310" y="213"/>
                    </a:cubicBezTo>
                    <a:cubicBezTo>
                      <a:pt x="354" y="213"/>
                      <a:pt x="354" y="213"/>
                      <a:pt x="354" y="213"/>
                    </a:cubicBezTo>
                    <a:lnTo>
                      <a:pt x="354" y="231"/>
                    </a:lnTo>
                    <a:close/>
                    <a:moveTo>
                      <a:pt x="194" y="266"/>
                    </a:moveTo>
                    <a:lnTo>
                      <a:pt x="194" y="266"/>
                    </a:lnTo>
                    <a:lnTo>
                      <a:pt x="194" y="266"/>
                    </a:lnTo>
                    <a:cubicBezTo>
                      <a:pt x="177" y="266"/>
                      <a:pt x="168" y="266"/>
                      <a:pt x="159" y="275"/>
                    </a:cubicBezTo>
                    <a:cubicBezTo>
                      <a:pt x="159" y="284"/>
                      <a:pt x="150" y="293"/>
                      <a:pt x="150" y="301"/>
                    </a:cubicBezTo>
                    <a:cubicBezTo>
                      <a:pt x="150" y="319"/>
                      <a:pt x="168" y="328"/>
                      <a:pt x="194" y="328"/>
                    </a:cubicBezTo>
                    <a:cubicBezTo>
                      <a:pt x="221" y="319"/>
                      <a:pt x="230" y="310"/>
                      <a:pt x="230" y="293"/>
                    </a:cubicBezTo>
                    <a:cubicBezTo>
                      <a:pt x="230" y="275"/>
                      <a:pt x="212" y="266"/>
                      <a:pt x="194" y="26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4" name="Freeform 79"/>
              <p:cNvSpPr>
                <a:spLocks noChangeArrowheads="1"/>
              </p:cNvSpPr>
              <p:nvPr/>
            </p:nvSpPr>
            <p:spPr bwMode="auto">
              <a:xfrm>
                <a:off x="4552157" y="9829775"/>
                <a:ext cx="501704" cy="492495"/>
              </a:xfrm>
              <a:custGeom>
                <a:avLst/>
                <a:gdLst>
                  <a:gd name="T0" fmla="*/ 240 w 479"/>
                  <a:gd name="T1" fmla="*/ 0 h 471"/>
                  <a:gd name="T2" fmla="*/ 240 w 479"/>
                  <a:gd name="T3" fmla="*/ 0 h 471"/>
                  <a:gd name="T4" fmla="*/ 0 w 479"/>
                  <a:gd name="T5" fmla="*/ 231 h 471"/>
                  <a:gd name="T6" fmla="*/ 240 w 479"/>
                  <a:gd name="T7" fmla="*/ 470 h 471"/>
                  <a:gd name="T8" fmla="*/ 478 w 479"/>
                  <a:gd name="T9" fmla="*/ 231 h 471"/>
                  <a:gd name="T10" fmla="*/ 240 w 479"/>
                  <a:gd name="T11" fmla="*/ 0 h 471"/>
                  <a:gd name="T12" fmla="*/ 293 w 479"/>
                  <a:gd name="T13" fmla="*/ 160 h 471"/>
                  <a:gd name="T14" fmla="*/ 293 w 479"/>
                  <a:gd name="T15" fmla="*/ 160 h 471"/>
                  <a:gd name="T16" fmla="*/ 257 w 479"/>
                  <a:gd name="T17" fmla="*/ 160 h 471"/>
                  <a:gd name="T18" fmla="*/ 249 w 479"/>
                  <a:gd name="T19" fmla="*/ 178 h 471"/>
                  <a:gd name="T20" fmla="*/ 249 w 479"/>
                  <a:gd name="T21" fmla="*/ 195 h 471"/>
                  <a:gd name="T22" fmla="*/ 293 w 479"/>
                  <a:gd name="T23" fmla="*/ 195 h 471"/>
                  <a:gd name="T24" fmla="*/ 293 w 479"/>
                  <a:gd name="T25" fmla="*/ 240 h 471"/>
                  <a:gd name="T26" fmla="*/ 249 w 479"/>
                  <a:gd name="T27" fmla="*/ 240 h 471"/>
                  <a:gd name="T28" fmla="*/ 249 w 479"/>
                  <a:gd name="T29" fmla="*/ 346 h 471"/>
                  <a:gd name="T30" fmla="*/ 213 w 479"/>
                  <a:gd name="T31" fmla="*/ 346 h 471"/>
                  <a:gd name="T32" fmla="*/ 213 w 479"/>
                  <a:gd name="T33" fmla="*/ 240 h 471"/>
                  <a:gd name="T34" fmla="*/ 169 w 479"/>
                  <a:gd name="T35" fmla="*/ 240 h 471"/>
                  <a:gd name="T36" fmla="*/ 169 w 479"/>
                  <a:gd name="T37" fmla="*/ 195 h 471"/>
                  <a:gd name="T38" fmla="*/ 213 w 479"/>
                  <a:gd name="T39" fmla="*/ 195 h 471"/>
                  <a:gd name="T40" fmla="*/ 213 w 479"/>
                  <a:gd name="T41" fmla="*/ 178 h 471"/>
                  <a:gd name="T42" fmla="*/ 257 w 479"/>
                  <a:gd name="T43" fmla="*/ 125 h 471"/>
                  <a:gd name="T44" fmla="*/ 293 w 479"/>
                  <a:gd name="T45" fmla="*/ 125 h 471"/>
                  <a:gd name="T46" fmla="*/ 293 w 479"/>
                  <a:gd name="T47" fmla="*/ 16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9" h="471">
                    <a:moveTo>
                      <a:pt x="240" y="0"/>
                    </a:moveTo>
                    <a:lnTo>
                      <a:pt x="240" y="0"/>
                    </a:lnTo>
                    <a:cubicBezTo>
                      <a:pt x="106" y="0"/>
                      <a:pt x="0" y="107"/>
                      <a:pt x="0" y="231"/>
                    </a:cubicBezTo>
                    <a:cubicBezTo>
                      <a:pt x="0" y="363"/>
                      <a:pt x="106" y="470"/>
                      <a:pt x="240" y="470"/>
                    </a:cubicBezTo>
                    <a:cubicBezTo>
                      <a:pt x="372" y="470"/>
                      <a:pt x="478" y="363"/>
                      <a:pt x="478" y="231"/>
                    </a:cubicBezTo>
                    <a:cubicBezTo>
                      <a:pt x="478" y="107"/>
                      <a:pt x="372" y="0"/>
                      <a:pt x="240" y="0"/>
                    </a:cubicBezTo>
                    <a:close/>
                    <a:moveTo>
                      <a:pt x="293" y="160"/>
                    </a:moveTo>
                    <a:lnTo>
                      <a:pt x="293" y="160"/>
                    </a:lnTo>
                    <a:cubicBezTo>
                      <a:pt x="257" y="160"/>
                      <a:pt x="257" y="160"/>
                      <a:pt x="257" y="160"/>
                    </a:cubicBezTo>
                    <a:cubicBezTo>
                      <a:pt x="257" y="160"/>
                      <a:pt x="249" y="169"/>
                      <a:pt x="249" y="178"/>
                    </a:cubicBezTo>
                    <a:cubicBezTo>
                      <a:pt x="249" y="195"/>
                      <a:pt x="249" y="195"/>
                      <a:pt x="249" y="195"/>
                    </a:cubicBezTo>
                    <a:cubicBezTo>
                      <a:pt x="293" y="195"/>
                      <a:pt x="293" y="195"/>
                      <a:pt x="293" y="195"/>
                    </a:cubicBezTo>
                    <a:cubicBezTo>
                      <a:pt x="293" y="240"/>
                      <a:pt x="293" y="240"/>
                      <a:pt x="293" y="240"/>
                    </a:cubicBezTo>
                    <a:cubicBezTo>
                      <a:pt x="249" y="240"/>
                      <a:pt x="249" y="240"/>
                      <a:pt x="249" y="240"/>
                    </a:cubicBezTo>
                    <a:cubicBezTo>
                      <a:pt x="249" y="346"/>
                      <a:pt x="249" y="346"/>
                      <a:pt x="249" y="346"/>
                    </a:cubicBezTo>
                    <a:cubicBezTo>
                      <a:pt x="213" y="346"/>
                      <a:pt x="213" y="346"/>
                      <a:pt x="213" y="346"/>
                    </a:cubicBezTo>
                    <a:cubicBezTo>
                      <a:pt x="213" y="240"/>
                      <a:pt x="213" y="240"/>
                      <a:pt x="213" y="240"/>
                    </a:cubicBezTo>
                    <a:cubicBezTo>
                      <a:pt x="169" y="240"/>
                      <a:pt x="169" y="240"/>
                      <a:pt x="169" y="240"/>
                    </a:cubicBezTo>
                    <a:cubicBezTo>
                      <a:pt x="169" y="195"/>
                      <a:pt x="169" y="195"/>
                      <a:pt x="169" y="195"/>
                    </a:cubicBezTo>
                    <a:cubicBezTo>
                      <a:pt x="213" y="195"/>
                      <a:pt x="213" y="195"/>
                      <a:pt x="213" y="195"/>
                    </a:cubicBezTo>
                    <a:cubicBezTo>
                      <a:pt x="213" y="178"/>
                      <a:pt x="213" y="178"/>
                      <a:pt x="213" y="178"/>
                    </a:cubicBezTo>
                    <a:cubicBezTo>
                      <a:pt x="213" y="151"/>
                      <a:pt x="230" y="125"/>
                      <a:pt x="257" y="125"/>
                    </a:cubicBezTo>
                    <a:cubicBezTo>
                      <a:pt x="293" y="125"/>
                      <a:pt x="293" y="125"/>
                      <a:pt x="293" y="125"/>
                    </a:cubicBezTo>
                    <a:lnTo>
                      <a:pt x="293" y="16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5" name="Freeform 86"/>
              <p:cNvSpPr>
                <a:spLocks noChangeArrowheads="1"/>
              </p:cNvSpPr>
              <p:nvPr/>
            </p:nvSpPr>
            <p:spPr bwMode="auto">
              <a:xfrm>
                <a:off x="3988146" y="9829775"/>
                <a:ext cx="501702" cy="492495"/>
              </a:xfrm>
              <a:custGeom>
                <a:avLst/>
                <a:gdLst>
                  <a:gd name="T0" fmla="*/ 239 w 480"/>
                  <a:gd name="T1" fmla="*/ 0 h 471"/>
                  <a:gd name="T2" fmla="*/ 239 w 480"/>
                  <a:gd name="T3" fmla="*/ 0 h 471"/>
                  <a:gd name="T4" fmla="*/ 0 w 480"/>
                  <a:gd name="T5" fmla="*/ 231 h 471"/>
                  <a:gd name="T6" fmla="*/ 239 w 480"/>
                  <a:gd name="T7" fmla="*/ 470 h 471"/>
                  <a:gd name="T8" fmla="*/ 479 w 480"/>
                  <a:gd name="T9" fmla="*/ 231 h 471"/>
                  <a:gd name="T10" fmla="*/ 239 w 480"/>
                  <a:gd name="T11" fmla="*/ 0 h 471"/>
                  <a:gd name="T12" fmla="*/ 337 w 480"/>
                  <a:gd name="T13" fmla="*/ 195 h 471"/>
                  <a:gd name="T14" fmla="*/ 337 w 480"/>
                  <a:gd name="T15" fmla="*/ 195 h 471"/>
                  <a:gd name="T16" fmla="*/ 337 w 480"/>
                  <a:gd name="T17" fmla="*/ 195 h 471"/>
                  <a:gd name="T18" fmla="*/ 204 w 480"/>
                  <a:gd name="T19" fmla="*/ 328 h 471"/>
                  <a:gd name="T20" fmla="*/ 133 w 480"/>
                  <a:gd name="T21" fmla="*/ 310 h 471"/>
                  <a:gd name="T22" fmla="*/ 142 w 480"/>
                  <a:gd name="T23" fmla="*/ 310 h 471"/>
                  <a:gd name="T24" fmla="*/ 204 w 480"/>
                  <a:gd name="T25" fmla="*/ 293 h 471"/>
                  <a:gd name="T26" fmla="*/ 160 w 480"/>
                  <a:gd name="T27" fmla="*/ 257 h 471"/>
                  <a:gd name="T28" fmla="*/ 169 w 480"/>
                  <a:gd name="T29" fmla="*/ 257 h 471"/>
                  <a:gd name="T30" fmla="*/ 178 w 480"/>
                  <a:gd name="T31" fmla="*/ 257 h 471"/>
                  <a:gd name="T32" fmla="*/ 142 w 480"/>
                  <a:gd name="T33" fmla="*/ 213 h 471"/>
                  <a:gd name="T34" fmla="*/ 142 w 480"/>
                  <a:gd name="T35" fmla="*/ 213 h 471"/>
                  <a:gd name="T36" fmla="*/ 160 w 480"/>
                  <a:gd name="T37" fmla="*/ 213 h 471"/>
                  <a:gd name="T38" fmla="*/ 142 w 480"/>
                  <a:gd name="T39" fmla="*/ 178 h 471"/>
                  <a:gd name="T40" fmla="*/ 151 w 480"/>
                  <a:gd name="T41" fmla="*/ 151 h 471"/>
                  <a:gd name="T42" fmla="*/ 239 w 480"/>
                  <a:gd name="T43" fmla="*/ 204 h 471"/>
                  <a:gd name="T44" fmla="*/ 239 w 480"/>
                  <a:gd name="T45" fmla="*/ 195 h 471"/>
                  <a:gd name="T46" fmla="*/ 292 w 480"/>
                  <a:gd name="T47" fmla="*/ 142 h 471"/>
                  <a:gd name="T48" fmla="*/ 319 w 480"/>
                  <a:gd name="T49" fmla="*/ 160 h 471"/>
                  <a:gd name="T50" fmla="*/ 355 w 480"/>
                  <a:gd name="T51" fmla="*/ 151 h 471"/>
                  <a:gd name="T52" fmla="*/ 337 w 480"/>
                  <a:gd name="T53" fmla="*/ 178 h 471"/>
                  <a:gd name="T54" fmla="*/ 364 w 480"/>
                  <a:gd name="T55" fmla="*/ 169 h 471"/>
                  <a:gd name="T56" fmla="*/ 337 w 480"/>
                  <a:gd name="T57" fmla="*/ 1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80" h="471">
                    <a:moveTo>
                      <a:pt x="239" y="0"/>
                    </a:moveTo>
                    <a:lnTo>
                      <a:pt x="239" y="0"/>
                    </a:lnTo>
                    <a:cubicBezTo>
                      <a:pt x="107" y="0"/>
                      <a:pt x="0" y="107"/>
                      <a:pt x="0" y="231"/>
                    </a:cubicBezTo>
                    <a:cubicBezTo>
                      <a:pt x="0" y="363"/>
                      <a:pt x="107" y="470"/>
                      <a:pt x="239" y="470"/>
                    </a:cubicBezTo>
                    <a:cubicBezTo>
                      <a:pt x="372" y="470"/>
                      <a:pt x="479" y="363"/>
                      <a:pt x="479" y="231"/>
                    </a:cubicBezTo>
                    <a:cubicBezTo>
                      <a:pt x="479" y="107"/>
                      <a:pt x="372" y="0"/>
                      <a:pt x="239" y="0"/>
                    </a:cubicBezTo>
                    <a:close/>
                    <a:moveTo>
                      <a:pt x="337" y="195"/>
                    </a:moveTo>
                    <a:lnTo>
                      <a:pt x="337" y="195"/>
                    </a:lnTo>
                    <a:lnTo>
                      <a:pt x="337" y="195"/>
                    </a:lnTo>
                    <a:cubicBezTo>
                      <a:pt x="337" y="257"/>
                      <a:pt x="292" y="328"/>
                      <a:pt x="204" y="328"/>
                    </a:cubicBezTo>
                    <a:cubicBezTo>
                      <a:pt x="178" y="328"/>
                      <a:pt x="151" y="319"/>
                      <a:pt x="133" y="310"/>
                    </a:cubicBezTo>
                    <a:lnTo>
                      <a:pt x="142" y="310"/>
                    </a:lnTo>
                    <a:cubicBezTo>
                      <a:pt x="160" y="310"/>
                      <a:pt x="186" y="301"/>
                      <a:pt x="204" y="293"/>
                    </a:cubicBezTo>
                    <a:cubicBezTo>
                      <a:pt x="178" y="293"/>
                      <a:pt x="160" y="275"/>
                      <a:pt x="160" y="257"/>
                    </a:cubicBezTo>
                    <a:cubicBezTo>
                      <a:pt x="160" y="257"/>
                      <a:pt x="160" y="257"/>
                      <a:pt x="169" y="257"/>
                    </a:cubicBezTo>
                    <a:lnTo>
                      <a:pt x="178" y="257"/>
                    </a:lnTo>
                    <a:cubicBezTo>
                      <a:pt x="160" y="248"/>
                      <a:pt x="142" y="231"/>
                      <a:pt x="142" y="213"/>
                    </a:cubicBezTo>
                    <a:lnTo>
                      <a:pt x="142" y="213"/>
                    </a:lnTo>
                    <a:cubicBezTo>
                      <a:pt x="142" y="213"/>
                      <a:pt x="151" y="213"/>
                      <a:pt x="160" y="213"/>
                    </a:cubicBezTo>
                    <a:cubicBezTo>
                      <a:pt x="151" y="204"/>
                      <a:pt x="142" y="195"/>
                      <a:pt x="142" y="178"/>
                    </a:cubicBezTo>
                    <a:cubicBezTo>
                      <a:pt x="142" y="169"/>
                      <a:pt x="142" y="160"/>
                      <a:pt x="151" y="151"/>
                    </a:cubicBezTo>
                    <a:cubicBezTo>
                      <a:pt x="169" y="178"/>
                      <a:pt x="204" y="204"/>
                      <a:pt x="239" y="204"/>
                    </a:cubicBezTo>
                    <a:cubicBezTo>
                      <a:pt x="239" y="195"/>
                      <a:pt x="239" y="195"/>
                      <a:pt x="239" y="195"/>
                    </a:cubicBezTo>
                    <a:cubicBezTo>
                      <a:pt x="239" y="169"/>
                      <a:pt x="266" y="142"/>
                      <a:pt x="292" y="142"/>
                    </a:cubicBezTo>
                    <a:cubicBezTo>
                      <a:pt x="301" y="142"/>
                      <a:pt x="319" y="151"/>
                      <a:pt x="319" y="160"/>
                    </a:cubicBezTo>
                    <a:cubicBezTo>
                      <a:pt x="337" y="160"/>
                      <a:pt x="346" y="151"/>
                      <a:pt x="355" y="151"/>
                    </a:cubicBezTo>
                    <a:cubicBezTo>
                      <a:pt x="346" y="160"/>
                      <a:pt x="346" y="169"/>
                      <a:pt x="337" y="178"/>
                    </a:cubicBezTo>
                    <a:cubicBezTo>
                      <a:pt x="346" y="178"/>
                      <a:pt x="355" y="169"/>
                      <a:pt x="364" y="169"/>
                    </a:cubicBezTo>
                    <a:cubicBezTo>
                      <a:pt x="355" y="178"/>
                      <a:pt x="346" y="187"/>
                      <a:pt x="337" y="19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06" name="Group 79"/>
            <p:cNvGrpSpPr/>
            <p:nvPr/>
          </p:nvGrpSpPr>
          <p:grpSpPr>
            <a:xfrm>
              <a:off x="2442341" y="8203744"/>
              <a:ext cx="2738812" cy="73150"/>
              <a:chOff x="1775295" y="2028842"/>
              <a:chExt cx="3631535" cy="45719"/>
            </a:xfrm>
          </p:grpSpPr>
          <p:sp>
            <p:nvSpPr>
              <p:cNvPr id="107" name="Rectangle 106"/>
              <p:cNvSpPr/>
              <p:nvPr/>
            </p:nvSpPr>
            <p:spPr>
              <a:xfrm flipV="1">
                <a:off x="1775295" y="2028842"/>
                <a:ext cx="540353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97" tIns="121899" rIns="243797" bIns="121899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flipV="1">
                <a:off x="2390858" y="2028842"/>
                <a:ext cx="540353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97" tIns="121899" rIns="243797" bIns="121899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flipV="1">
                <a:off x="3025596" y="2028842"/>
                <a:ext cx="540353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97" tIns="121899" rIns="243797" bIns="121899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flipV="1">
                <a:off x="3641289" y="2028842"/>
                <a:ext cx="540353" cy="4571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97" tIns="121899" rIns="243797" bIns="121899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flipV="1">
                <a:off x="4256852" y="2028842"/>
                <a:ext cx="540353" cy="4571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97" tIns="121899" rIns="243797" bIns="121899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flipV="1">
                <a:off x="4866477" y="2028842"/>
                <a:ext cx="540353" cy="4571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97" tIns="121899" rIns="243797" bIns="121899"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17" name="Picture Placeholder 34" descr="shital.jpg"/>
          <p:cNvPicPr>
            <a:picLocks noChangeAspect="1"/>
          </p:cNvPicPr>
          <p:nvPr/>
        </p:nvPicPr>
        <p:blipFill>
          <a:blip r:embed="rId4" cstate="print"/>
          <a:srcRect t="733" b="733"/>
          <a:stretch>
            <a:fillRect/>
          </a:stretch>
        </p:blipFill>
        <p:spPr>
          <a:xfrm>
            <a:off x="16484639" y="2117725"/>
            <a:ext cx="3889176" cy="3807377"/>
          </a:xfrm>
          <a:prstGeom prst="rect">
            <a:avLst/>
          </a:prstGeom>
        </p:spPr>
      </p:pic>
      <p:pic>
        <p:nvPicPr>
          <p:cNvPr id="118" name="Picture 117" descr="KQ ic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65971" y="263042"/>
            <a:ext cx="1476581" cy="1371792"/>
          </a:xfrm>
          <a:prstGeom prst="rect">
            <a:avLst/>
          </a:prstGeom>
        </p:spPr>
      </p:pic>
      <p:sp>
        <p:nvSpPr>
          <p:cNvPr id="119" name="Freeform 63"/>
          <p:cNvSpPr>
            <a:spLocks noChangeArrowheads="1"/>
          </p:cNvSpPr>
          <p:nvPr/>
        </p:nvSpPr>
        <p:spPr bwMode="auto">
          <a:xfrm>
            <a:off x="4773631" y="7251127"/>
            <a:ext cx="484632" cy="493776"/>
          </a:xfrm>
          <a:custGeom>
            <a:avLst/>
            <a:gdLst>
              <a:gd name="T0" fmla="*/ 443 w 461"/>
              <a:gd name="T1" fmla="*/ 284 h 471"/>
              <a:gd name="T2" fmla="*/ 443 w 461"/>
              <a:gd name="T3" fmla="*/ 284 h 471"/>
              <a:gd name="T4" fmla="*/ 452 w 461"/>
              <a:gd name="T5" fmla="*/ 240 h 471"/>
              <a:gd name="T6" fmla="*/ 231 w 461"/>
              <a:gd name="T7" fmla="*/ 9 h 471"/>
              <a:gd name="T8" fmla="*/ 194 w 461"/>
              <a:gd name="T9" fmla="*/ 18 h 471"/>
              <a:gd name="T10" fmla="*/ 124 w 461"/>
              <a:gd name="T11" fmla="*/ 0 h 471"/>
              <a:gd name="T12" fmla="*/ 0 w 461"/>
              <a:gd name="T13" fmla="*/ 124 h 471"/>
              <a:gd name="T14" fmla="*/ 18 w 461"/>
              <a:gd name="T15" fmla="*/ 196 h 471"/>
              <a:gd name="T16" fmla="*/ 18 w 461"/>
              <a:gd name="T17" fmla="*/ 240 h 471"/>
              <a:gd name="T18" fmla="*/ 231 w 461"/>
              <a:gd name="T19" fmla="*/ 461 h 471"/>
              <a:gd name="T20" fmla="*/ 275 w 461"/>
              <a:gd name="T21" fmla="*/ 461 h 471"/>
              <a:gd name="T22" fmla="*/ 328 w 461"/>
              <a:gd name="T23" fmla="*/ 470 h 471"/>
              <a:gd name="T24" fmla="*/ 460 w 461"/>
              <a:gd name="T25" fmla="*/ 346 h 471"/>
              <a:gd name="T26" fmla="*/ 443 w 461"/>
              <a:gd name="T27" fmla="*/ 284 h 471"/>
              <a:gd name="T28" fmla="*/ 346 w 461"/>
              <a:gd name="T29" fmla="*/ 346 h 471"/>
              <a:gd name="T30" fmla="*/ 346 w 461"/>
              <a:gd name="T31" fmla="*/ 346 h 471"/>
              <a:gd name="T32" fmla="*/ 301 w 461"/>
              <a:gd name="T33" fmla="*/ 381 h 471"/>
              <a:gd name="T34" fmla="*/ 231 w 461"/>
              <a:gd name="T35" fmla="*/ 390 h 471"/>
              <a:gd name="T36" fmla="*/ 150 w 461"/>
              <a:gd name="T37" fmla="*/ 372 h 471"/>
              <a:gd name="T38" fmla="*/ 115 w 461"/>
              <a:gd name="T39" fmla="*/ 337 h 471"/>
              <a:gd name="T40" fmla="*/ 106 w 461"/>
              <a:gd name="T41" fmla="*/ 302 h 471"/>
              <a:gd name="T42" fmla="*/ 115 w 461"/>
              <a:gd name="T43" fmla="*/ 284 h 471"/>
              <a:gd name="T44" fmla="*/ 133 w 461"/>
              <a:gd name="T45" fmla="*/ 275 h 471"/>
              <a:gd name="T46" fmla="*/ 150 w 461"/>
              <a:gd name="T47" fmla="*/ 275 h 471"/>
              <a:gd name="T48" fmla="*/ 168 w 461"/>
              <a:gd name="T49" fmla="*/ 293 h 471"/>
              <a:gd name="T50" fmla="*/ 177 w 461"/>
              <a:gd name="T51" fmla="*/ 319 h 471"/>
              <a:gd name="T52" fmla="*/ 194 w 461"/>
              <a:gd name="T53" fmla="*/ 337 h 471"/>
              <a:gd name="T54" fmla="*/ 231 w 461"/>
              <a:gd name="T55" fmla="*/ 337 h 471"/>
              <a:gd name="T56" fmla="*/ 275 w 461"/>
              <a:gd name="T57" fmla="*/ 328 h 471"/>
              <a:gd name="T58" fmla="*/ 292 w 461"/>
              <a:gd name="T59" fmla="*/ 302 h 471"/>
              <a:gd name="T60" fmla="*/ 284 w 461"/>
              <a:gd name="T61" fmla="*/ 275 h 471"/>
              <a:gd name="T62" fmla="*/ 256 w 461"/>
              <a:gd name="T63" fmla="*/ 266 h 471"/>
              <a:gd name="T64" fmla="*/ 221 w 461"/>
              <a:gd name="T65" fmla="*/ 257 h 471"/>
              <a:gd name="T66" fmla="*/ 159 w 461"/>
              <a:gd name="T67" fmla="*/ 240 h 471"/>
              <a:gd name="T68" fmla="*/ 124 w 461"/>
              <a:gd name="T69" fmla="*/ 213 h 471"/>
              <a:gd name="T70" fmla="*/ 106 w 461"/>
              <a:gd name="T71" fmla="*/ 168 h 471"/>
              <a:gd name="T72" fmla="*/ 124 w 461"/>
              <a:gd name="T73" fmla="*/ 115 h 471"/>
              <a:gd name="T74" fmla="*/ 168 w 461"/>
              <a:gd name="T75" fmla="*/ 89 h 471"/>
              <a:gd name="T76" fmla="*/ 231 w 461"/>
              <a:gd name="T77" fmla="*/ 80 h 471"/>
              <a:gd name="T78" fmla="*/ 284 w 461"/>
              <a:gd name="T79" fmla="*/ 89 h 471"/>
              <a:gd name="T80" fmla="*/ 319 w 461"/>
              <a:gd name="T81" fmla="*/ 107 h 471"/>
              <a:gd name="T82" fmla="*/ 337 w 461"/>
              <a:gd name="T83" fmla="*/ 133 h 471"/>
              <a:gd name="T84" fmla="*/ 346 w 461"/>
              <a:gd name="T85" fmla="*/ 151 h 471"/>
              <a:gd name="T86" fmla="*/ 337 w 461"/>
              <a:gd name="T87" fmla="*/ 177 h 471"/>
              <a:gd name="T88" fmla="*/ 310 w 461"/>
              <a:gd name="T89" fmla="*/ 186 h 471"/>
              <a:gd name="T90" fmla="*/ 292 w 461"/>
              <a:gd name="T91" fmla="*/ 177 h 471"/>
              <a:gd name="T92" fmla="*/ 284 w 461"/>
              <a:gd name="T93" fmla="*/ 160 h 471"/>
              <a:gd name="T94" fmla="*/ 265 w 461"/>
              <a:gd name="T95" fmla="*/ 133 h 471"/>
              <a:gd name="T96" fmla="*/ 231 w 461"/>
              <a:gd name="T97" fmla="*/ 124 h 471"/>
              <a:gd name="T98" fmla="*/ 186 w 461"/>
              <a:gd name="T99" fmla="*/ 142 h 471"/>
              <a:gd name="T100" fmla="*/ 177 w 461"/>
              <a:gd name="T101" fmla="*/ 160 h 471"/>
              <a:gd name="T102" fmla="*/ 177 w 461"/>
              <a:gd name="T103" fmla="*/ 168 h 471"/>
              <a:gd name="T104" fmla="*/ 194 w 461"/>
              <a:gd name="T105" fmla="*/ 186 h 471"/>
              <a:gd name="T106" fmla="*/ 212 w 461"/>
              <a:gd name="T107" fmla="*/ 186 h 471"/>
              <a:gd name="T108" fmla="*/ 239 w 461"/>
              <a:gd name="T109" fmla="*/ 196 h 471"/>
              <a:gd name="T110" fmla="*/ 292 w 461"/>
              <a:gd name="T111" fmla="*/ 213 h 471"/>
              <a:gd name="T112" fmla="*/ 328 w 461"/>
              <a:gd name="T113" fmla="*/ 231 h 471"/>
              <a:gd name="T114" fmla="*/ 354 w 461"/>
              <a:gd name="T115" fmla="*/ 257 h 471"/>
              <a:gd name="T116" fmla="*/ 363 w 461"/>
              <a:gd name="T117" fmla="*/ 293 h 471"/>
              <a:gd name="T118" fmla="*/ 346 w 461"/>
              <a:gd name="T119" fmla="*/ 34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61" h="471">
                <a:moveTo>
                  <a:pt x="443" y="284"/>
                </a:moveTo>
                <a:lnTo>
                  <a:pt x="443" y="284"/>
                </a:lnTo>
                <a:cubicBezTo>
                  <a:pt x="452" y="266"/>
                  <a:pt x="452" y="257"/>
                  <a:pt x="452" y="240"/>
                </a:cubicBezTo>
                <a:cubicBezTo>
                  <a:pt x="452" y="115"/>
                  <a:pt x="354" y="9"/>
                  <a:pt x="231" y="9"/>
                </a:cubicBezTo>
                <a:cubicBezTo>
                  <a:pt x="221" y="9"/>
                  <a:pt x="203" y="18"/>
                  <a:pt x="194" y="18"/>
                </a:cubicBezTo>
                <a:cubicBezTo>
                  <a:pt x="177" y="0"/>
                  <a:pt x="150" y="0"/>
                  <a:pt x="124" y="0"/>
                </a:cubicBezTo>
                <a:cubicBezTo>
                  <a:pt x="62" y="0"/>
                  <a:pt x="0" y="54"/>
                  <a:pt x="0" y="124"/>
                </a:cubicBezTo>
                <a:cubicBezTo>
                  <a:pt x="0" y="151"/>
                  <a:pt x="9" y="168"/>
                  <a:pt x="18" y="196"/>
                </a:cubicBezTo>
                <a:cubicBezTo>
                  <a:pt x="18" y="204"/>
                  <a:pt x="18" y="221"/>
                  <a:pt x="18" y="240"/>
                </a:cubicBezTo>
                <a:cubicBezTo>
                  <a:pt x="18" y="364"/>
                  <a:pt x="115" y="461"/>
                  <a:pt x="231" y="461"/>
                </a:cubicBezTo>
                <a:cubicBezTo>
                  <a:pt x="248" y="461"/>
                  <a:pt x="256" y="461"/>
                  <a:pt x="275" y="461"/>
                </a:cubicBezTo>
                <a:cubicBezTo>
                  <a:pt x="292" y="470"/>
                  <a:pt x="310" y="470"/>
                  <a:pt x="328" y="470"/>
                </a:cubicBezTo>
                <a:cubicBezTo>
                  <a:pt x="399" y="470"/>
                  <a:pt x="460" y="417"/>
                  <a:pt x="460" y="346"/>
                </a:cubicBezTo>
                <a:cubicBezTo>
                  <a:pt x="460" y="319"/>
                  <a:pt x="452" y="302"/>
                  <a:pt x="443" y="284"/>
                </a:cubicBezTo>
                <a:close/>
                <a:moveTo>
                  <a:pt x="346" y="346"/>
                </a:moveTo>
                <a:lnTo>
                  <a:pt x="346" y="346"/>
                </a:lnTo>
                <a:cubicBezTo>
                  <a:pt x="337" y="355"/>
                  <a:pt x="319" y="372"/>
                  <a:pt x="301" y="381"/>
                </a:cubicBezTo>
                <a:cubicBezTo>
                  <a:pt x="284" y="390"/>
                  <a:pt x="256" y="390"/>
                  <a:pt x="231" y="390"/>
                </a:cubicBezTo>
                <a:cubicBezTo>
                  <a:pt x="203" y="390"/>
                  <a:pt x="177" y="381"/>
                  <a:pt x="150" y="372"/>
                </a:cubicBezTo>
                <a:cubicBezTo>
                  <a:pt x="141" y="364"/>
                  <a:pt x="124" y="355"/>
                  <a:pt x="115" y="337"/>
                </a:cubicBezTo>
                <a:cubicBezTo>
                  <a:pt x="106" y="328"/>
                  <a:pt x="106" y="311"/>
                  <a:pt x="106" y="302"/>
                </a:cubicBezTo>
                <a:cubicBezTo>
                  <a:pt x="106" y="293"/>
                  <a:pt x="106" y="284"/>
                  <a:pt x="115" y="284"/>
                </a:cubicBezTo>
                <a:cubicBezTo>
                  <a:pt x="115" y="275"/>
                  <a:pt x="124" y="275"/>
                  <a:pt x="133" y="275"/>
                </a:cubicBezTo>
                <a:cubicBezTo>
                  <a:pt x="141" y="275"/>
                  <a:pt x="150" y="275"/>
                  <a:pt x="150" y="275"/>
                </a:cubicBezTo>
                <a:cubicBezTo>
                  <a:pt x="159" y="284"/>
                  <a:pt x="168" y="293"/>
                  <a:pt x="168" y="293"/>
                </a:cubicBezTo>
                <a:cubicBezTo>
                  <a:pt x="168" y="311"/>
                  <a:pt x="177" y="311"/>
                  <a:pt x="177" y="319"/>
                </a:cubicBezTo>
                <a:cubicBezTo>
                  <a:pt x="186" y="328"/>
                  <a:pt x="194" y="328"/>
                  <a:pt x="194" y="337"/>
                </a:cubicBezTo>
                <a:cubicBezTo>
                  <a:pt x="203" y="337"/>
                  <a:pt x="212" y="337"/>
                  <a:pt x="231" y="337"/>
                </a:cubicBezTo>
                <a:cubicBezTo>
                  <a:pt x="248" y="337"/>
                  <a:pt x="265" y="337"/>
                  <a:pt x="275" y="328"/>
                </a:cubicBezTo>
                <a:cubicBezTo>
                  <a:pt x="284" y="319"/>
                  <a:pt x="292" y="311"/>
                  <a:pt x="292" y="302"/>
                </a:cubicBezTo>
                <a:cubicBezTo>
                  <a:pt x="292" y="293"/>
                  <a:pt x="284" y="284"/>
                  <a:pt x="284" y="275"/>
                </a:cubicBezTo>
                <a:cubicBezTo>
                  <a:pt x="275" y="275"/>
                  <a:pt x="265" y="266"/>
                  <a:pt x="256" y="266"/>
                </a:cubicBezTo>
                <a:cubicBezTo>
                  <a:pt x="248" y="266"/>
                  <a:pt x="239" y="257"/>
                  <a:pt x="221" y="257"/>
                </a:cubicBezTo>
                <a:cubicBezTo>
                  <a:pt x="194" y="249"/>
                  <a:pt x="177" y="249"/>
                  <a:pt x="159" y="240"/>
                </a:cubicBezTo>
                <a:cubicBezTo>
                  <a:pt x="141" y="231"/>
                  <a:pt x="133" y="221"/>
                  <a:pt x="124" y="213"/>
                </a:cubicBezTo>
                <a:cubicBezTo>
                  <a:pt x="115" y="196"/>
                  <a:pt x="106" y="186"/>
                  <a:pt x="106" y="168"/>
                </a:cubicBezTo>
                <a:cubicBezTo>
                  <a:pt x="106" y="151"/>
                  <a:pt x="115" y="133"/>
                  <a:pt x="124" y="115"/>
                </a:cubicBezTo>
                <a:cubicBezTo>
                  <a:pt x="133" y="107"/>
                  <a:pt x="150" y="98"/>
                  <a:pt x="168" y="89"/>
                </a:cubicBezTo>
                <a:cubicBezTo>
                  <a:pt x="186" y="80"/>
                  <a:pt x="203" y="80"/>
                  <a:pt x="231" y="80"/>
                </a:cubicBezTo>
                <a:cubicBezTo>
                  <a:pt x="248" y="80"/>
                  <a:pt x="265" y="80"/>
                  <a:pt x="284" y="89"/>
                </a:cubicBezTo>
                <a:cubicBezTo>
                  <a:pt x="292" y="89"/>
                  <a:pt x="310" y="98"/>
                  <a:pt x="319" y="107"/>
                </a:cubicBezTo>
                <a:cubicBezTo>
                  <a:pt x="328" y="115"/>
                  <a:pt x="337" y="124"/>
                  <a:pt x="337" y="133"/>
                </a:cubicBezTo>
                <a:cubicBezTo>
                  <a:pt x="346" y="142"/>
                  <a:pt x="346" y="142"/>
                  <a:pt x="346" y="151"/>
                </a:cubicBezTo>
                <a:cubicBezTo>
                  <a:pt x="346" y="160"/>
                  <a:pt x="346" y="168"/>
                  <a:pt x="337" y="177"/>
                </a:cubicBezTo>
                <a:cubicBezTo>
                  <a:pt x="328" y="186"/>
                  <a:pt x="319" y="186"/>
                  <a:pt x="310" y="186"/>
                </a:cubicBezTo>
                <a:cubicBezTo>
                  <a:pt x="310" y="186"/>
                  <a:pt x="301" y="186"/>
                  <a:pt x="292" y="177"/>
                </a:cubicBezTo>
                <a:cubicBezTo>
                  <a:pt x="292" y="177"/>
                  <a:pt x="284" y="168"/>
                  <a:pt x="284" y="160"/>
                </a:cubicBezTo>
                <a:cubicBezTo>
                  <a:pt x="275" y="151"/>
                  <a:pt x="275" y="142"/>
                  <a:pt x="265" y="133"/>
                </a:cubicBezTo>
                <a:cubicBezTo>
                  <a:pt x="256" y="133"/>
                  <a:pt x="239" y="124"/>
                  <a:pt x="231" y="124"/>
                </a:cubicBezTo>
                <a:cubicBezTo>
                  <a:pt x="212" y="124"/>
                  <a:pt x="194" y="133"/>
                  <a:pt x="186" y="142"/>
                </a:cubicBezTo>
                <a:cubicBezTo>
                  <a:pt x="177" y="142"/>
                  <a:pt x="177" y="151"/>
                  <a:pt x="177" y="160"/>
                </a:cubicBezTo>
                <a:cubicBezTo>
                  <a:pt x="177" y="168"/>
                  <a:pt x="177" y="168"/>
                  <a:pt x="177" y="168"/>
                </a:cubicBezTo>
                <a:cubicBezTo>
                  <a:pt x="186" y="177"/>
                  <a:pt x="186" y="177"/>
                  <a:pt x="194" y="186"/>
                </a:cubicBezTo>
                <a:cubicBezTo>
                  <a:pt x="194" y="186"/>
                  <a:pt x="203" y="186"/>
                  <a:pt x="212" y="186"/>
                </a:cubicBezTo>
                <a:cubicBezTo>
                  <a:pt x="212" y="196"/>
                  <a:pt x="231" y="196"/>
                  <a:pt x="239" y="196"/>
                </a:cubicBezTo>
                <a:cubicBezTo>
                  <a:pt x="256" y="204"/>
                  <a:pt x="275" y="204"/>
                  <a:pt x="292" y="213"/>
                </a:cubicBezTo>
                <a:cubicBezTo>
                  <a:pt x="301" y="213"/>
                  <a:pt x="319" y="221"/>
                  <a:pt x="328" y="231"/>
                </a:cubicBezTo>
                <a:cubicBezTo>
                  <a:pt x="337" y="231"/>
                  <a:pt x="346" y="240"/>
                  <a:pt x="354" y="257"/>
                </a:cubicBezTo>
                <a:cubicBezTo>
                  <a:pt x="354" y="266"/>
                  <a:pt x="363" y="275"/>
                  <a:pt x="363" y="293"/>
                </a:cubicBezTo>
                <a:cubicBezTo>
                  <a:pt x="363" y="311"/>
                  <a:pt x="354" y="328"/>
                  <a:pt x="346" y="34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34290" tIns="17145" rIns="34290" bIns="1714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20" name="Freeform 49"/>
          <p:cNvSpPr>
            <a:spLocks noChangeArrowheads="1"/>
          </p:cNvSpPr>
          <p:nvPr/>
        </p:nvSpPr>
        <p:spPr bwMode="auto">
          <a:xfrm>
            <a:off x="2374900" y="7232312"/>
            <a:ext cx="502920" cy="493776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177 w 479"/>
              <a:gd name="T13" fmla="*/ 338 h 471"/>
              <a:gd name="T14" fmla="*/ 177 w 479"/>
              <a:gd name="T15" fmla="*/ 338 h 471"/>
              <a:gd name="T16" fmla="*/ 133 w 479"/>
              <a:gd name="T17" fmla="*/ 338 h 471"/>
              <a:gd name="T18" fmla="*/ 133 w 479"/>
              <a:gd name="T19" fmla="*/ 178 h 471"/>
              <a:gd name="T20" fmla="*/ 177 w 479"/>
              <a:gd name="T21" fmla="*/ 178 h 471"/>
              <a:gd name="T22" fmla="*/ 177 w 479"/>
              <a:gd name="T23" fmla="*/ 338 h 471"/>
              <a:gd name="T24" fmla="*/ 159 w 479"/>
              <a:gd name="T25" fmla="*/ 160 h 471"/>
              <a:gd name="T26" fmla="*/ 159 w 479"/>
              <a:gd name="T27" fmla="*/ 160 h 471"/>
              <a:gd name="T28" fmla="*/ 133 w 479"/>
              <a:gd name="T29" fmla="*/ 134 h 471"/>
              <a:gd name="T30" fmla="*/ 159 w 479"/>
              <a:gd name="T31" fmla="*/ 107 h 471"/>
              <a:gd name="T32" fmla="*/ 186 w 479"/>
              <a:gd name="T33" fmla="*/ 134 h 471"/>
              <a:gd name="T34" fmla="*/ 159 w 479"/>
              <a:gd name="T35" fmla="*/ 160 h 471"/>
              <a:gd name="T36" fmla="*/ 354 w 479"/>
              <a:gd name="T37" fmla="*/ 338 h 471"/>
              <a:gd name="T38" fmla="*/ 354 w 479"/>
              <a:gd name="T39" fmla="*/ 338 h 471"/>
              <a:gd name="T40" fmla="*/ 310 w 479"/>
              <a:gd name="T41" fmla="*/ 338 h 471"/>
              <a:gd name="T42" fmla="*/ 310 w 479"/>
              <a:gd name="T43" fmla="*/ 249 h 471"/>
              <a:gd name="T44" fmla="*/ 284 w 479"/>
              <a:gd name="T45" fmla="*/ 213 h 471"/>
              <a:gd name="T46" fmla="*/ 256 w 479"/>
              <a:gd name="T47" fmla="*/ 231 h 471"/>
              <a:gd name="T48" fmla="*/ 256 w 479"/>
              <a:gd name="T49" fmla="*/ 240 h 471"/>
              <a:gd name="T50" fmla="*/ 256 w 479"/>
              <a:gd name="T51" fmla="*/ 338 h 471"/>
              <a:gd name="T52" fmla="*/ 212 w 479"/>
              <a:gd name="T53" fmla="*/ 338 h 471"/>
              <a:gd name="T54" fmla="*/ 212 w 479"/>
              <a:gd name="T55" fmla="*/ 231 h 471"/>
              <a:gd name="T56" fmla="*/ 203 w 479"/>
              <a:gd name="T57" fmla="*/ 178 h 471"/>
              <a:gd name="T58" fmla="*/ 247 w 479"/>
              <a:gd name="T59" fmla="*/ 178 h 471"/>
              <a:gd name="T60" fmla="*/ 247 w 479"/>
              <a:gd name="T61" fmla="*/ 196 h 471"/>
              <a:gd name="T62" fmla="*/ 256 w 479"/>
              <a:gd name="T63" fmla="*/ 196 h 471"/>
              <a:gd name="T64" fmla="*/ 300 w 479"/>
              <a:gd name="T65" fmla="*/ 178 h 471"/>
              <a:gd name="T66" fmla="*/ 354 w 479"/>
              <a:gd name="T67" fmla="*/ 240 h 471"/>
              <a:gd name="T68" fmla="*/ 354 w 479"/>
              <a:gd name="T69" fmla="*/ 3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177" y="338"/>
                </a:moveTo>
                <a:lnTo>
                  <a:pt x="177" y="338"/>
                </a:lnTo>
                <a:cubicBezTo>
                  <a:pt x="133" y="338"/>
                  <a:pt x="133" y="338"/>
                  <a:pt x="133" y="338"/>
                </a:cubicBezTo>
                <a:cubicBezTo>
                  <a:pt x="133" y="178"/>
                  <a:pt x="133" y="178"/>
                  <a:pt x="133" y="178"/>
                </a:cubicBezTo>
                <a:cubicBezTo>
                  <a:pt x="177" y="178"/>
                  <a:pt x="177" y="178"/>
                  <a:pt x="177" y="178"/>
                </a:cubicBezTo>
                <a:lnTo>
                  <a:pt x="177" y="338"/>
                </a:lnTo>
                <a:close/>
                <a:moveTo>
                  <a:pt x="159" y="160"/>
                </a:moveTo>
                <a:lnTo>
                  <a:pt x="159" y="160"/>
                </a:lnTo>
                <a:cubicBezTo>
                  <a:pt x="141" y="160"/>
                  <a:pt x="133" y="151"/>
                  <a:pt x="133" y="134"/>
                </a:cubicBezTo>
                <a:cubicBezTo>
                  <a:pt x="133" y="125"/>
                  <a:pt x="141" y="107"/>
                  <a:pt x="159" y="107"/>
                </a:cubicBezTo>
                <a:cubicBezTo>
                  <a:pt x="168" y="107"/>
                  <a:pt x="177" y="125"/>
                  <a:pt x="186" y="134"/>
                </a:cubicBezTo>
                <a:cubicBezTo>
                  <a:pt x="186" y="151"/>
                  <a:pt x="168" y="160"/>
                  <a:pt x="159" y="160"/>
                </a:cubicBezTo>
                <a:close/>
                <a:moveTo>
                  <a:pt x="354" y="338"/>
                </a:moveTo>
                <a:lnTo>
                  <a:pt x="354" y="338"/>
                </a:lnTo>
                <a:cubicBezTo>
                  <a:pt x="310" y="338"/>
                  <a:pt x="310" y="338"/>
                  <a:pt x="310" y="338"/>
                </a:cubicBezTo>
                <a:cubicBezTo>
                  <a:pt x="310" y="249"/>
                  <a:pt x="310" y="249"/>
                  <a:pt x="310" y="249"/>
                </a:cubicBezTo>
                <a:cubicBezTo>
                  <a:pt x="310" y="231"/>
                  <a:pt x="300" y="213"/>
                  <a:pt x="284" y="213"/>
                </a:cubicBezTo>
                <a:cubicBezTo>
                  <a:pt x="275" y="213"/>
                  <a:pt x="265" y="222"/>
                  <a:pt x="256" y="231"/>
                </a:cubicBezTo>
                <a:lnTo>
                  <a:pt x="256" y="240"/>
                </a:lnTo>
                <a:cubicBezTo>
                  <a:pt x="256" y="338"/>
                  <a:pt x="256" y="338"/>
                  <a:pt x="256" y="338"/>
                </a:cubicBezTo>
                <a:cubicBezTo>
                  <a:pt x="212" y="338"/>
                  <a:pt x="212" y="338"/>
                  <a:pt x="212" y="338"/>
                </a:cubicBezTo>
                <a:cubicBezTo>
                  <a:pt x="212" y="231"/>
                  <a:pt x="212" y="231"/>
                  <a:pt x="212" y="231"/>
                </a:cubicBezTo>
                <a:cubicBezTo>
                  <a:pt x="212" y="205"/>
                  <a:pt x="212" y="196"/>
                  <a:pt x="203" y="178"/>
                </a:cubicBezTo>
                <a:cubicBezTo>
                  <a:pt x="247" y="178"/>
                  <a:pt x="247" y="178"/>
                  <a:pt x="247" y="178"/>
                </a:cubicBezTo>
                <a:cubicBezTo>
                  <a:pt x="247" y="196"/>
                  <a:pt x="247" y="196"/>
                  <a:pt x="247" y="196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187"/>
                  <a:pt x="275" y="178"/>
                  <a:pt x="300" y="178"/>
                </a:cubicBezTo>
                <a:cubicBezTo>
                  <a:pt x="337" y="178"/>
                  <a:pt x="354" y="196"/>
                  <a:pt x="354" y="240"/>
                </a:cubicBezTo>
                <a:lnTo>
                  <a:pt x="354" y="3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34290" tIns="17145" rIns="34290" bIns="1714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21" name="Freeform 49"/>
          <p:cNvSpPr>
            <a:spLocks noChangeArrowheads="1"/>
          </p:cNvSpPr>
          <p:nvPr/>
        </p:nvSpPr>
        <p:spPr bwMode="auto">
          <a:xfrm>
            <a:off x="9359900" y="7410112"/>
            <a:ext cx="502920" cy="493776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177 w 479"/>
              <a:gd name="T13" fmla="*/ 338 h 471"/>
              <a:gd name="T14" fmla="*/ 177 w 479"/>
              <a:gd name="T15" fmla="*/ 338 h 471"/>
              <a:gd name="T16" fmla="*/ 133 w 479"/>
              <a:gd name="T17" fmla="*/ 338 h 471"/>
              <a:gd name="T18" fmla="*/ 133 w 479"/>
              <a:gd name="T19" fmla="*/ 178 h 471"/>
              <a:gd name="T20" fmla="*/ 177 w 479"/>
              <a:gd name="T21" fmla="*/ 178 h 471"/>
              <a:gd name="T22" fmla="*/ 177 w 479"/>
              <a:gd name="T23" fmla="*/ 338 h 471"/>
              <a:gd name="T24" fmla="*/ 159 w 479"/>
              <a:gd name="T25" fmla="*/ 160 h 471"/>
              <a:gd name="T26" fmla="*/ 159 w 479"/>
              <a:gd name="T27" fmla="*/ 160 h 471"/>
              <a:gd name="T28" fmla="*/ 133 w 479"/>
              <a:gd name="T29" fmla="*/ 134 h 471"/>
              <a:gd name="T30" fmla="*/ 159 w 479"/>
              <a:gd name="T31" fmla="*/ 107 h 471"/>
              <a:gd name="T32" fmla="*/ 186 w 479"/>
              <a:gd name="T33" fmla="*/ 134 h 471"/>
              <a:gd name="T34" fmla="*/ 159 w 479"/>
              <a:gd name="T35" fmla="*/ 160 h 471"/>
              <a:gd name="T36" fmla="*/ 354 w 479"/>
              <a:gd name="T37" fmla="*/ 338 h 471"/>
              <a:gd name="T38" fmla="*/ 354 w 479"/>
              <a:gd name="T39" fmla="*/ 338 h 471"/>
              <a:gd name="T40" fmla="*/ 310 w 479"/>
              <a:gd name="T41" fmla="*/ 338 h 471"/>
              <a:gd name="T42" fmla="*/ 310 w 479"/>
              <a:gd name="T43" fmla="*/ 249 h 471"/>
              <a:gd name="T44" fmla="*/ 284 w 479"/>
              <a:gd name="T45" fmla="*/ 213 h 471"/>
              <a:gd name="T46" fmla="*/ 256 w 479"/>
              <a:gd name="T47" fmla="*/ 231 h 471"/>
              <a:gd name="T48" fmla="*/ 256 w 479"/>
              <a:gd name="T49" fmla="*/ 240 h 471"/>
              <a:gd name="T50" fmla="*/ 256 w 479"/>
              <a:gd name="T51" fmla="*/ 338 h 471"/>
              <a:gd name="T52" fmla="*/ 212 w 479"/>
              <a:gd name="T53" fmla="*/ 338 h 471"/>
              <a:gd name="T54" fmla="*/ 212 w 479"/>
              <a:gd name="T55" fmla="*/ 231 h 471"/>
              <a:gd name="T56" fmla="*/ 203 w 479"/>
              <a:gd name="T57" fmla="*/ 178 h 471"/>
              <a:gd name="T58" fmla="*/ 247 w 479"/>
              <a:gd name="T59" fmla="*/ 178 h 471"/>
              <a:gd name="T60" fmla="*/ 247 w 479"/>
              <a:gd name="T61" fmla="*/ 196 h 471"/>
              <a:gd name="T62" fmla="*/ 256 w 479"/>
              <a:gd name="T63" fmla="*/ 196 h 471"/>
              <a:gd name="T64" fmla="*/ 300 w 479"/>
              <a:gd name="T65" fmla="*/ 178 h 471"/>
              <a:gd name="T66" fmla="*/ 354 w 479"/>
              <a:gd name="T67" fmla="*/ 240 h 471"/>
              <a:gd name="T68" fmla="*/ 354 w 479"/>
              <a:gd name="T69" fmla="*/ 3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177" y="338"/>
                </a:moveTo>
                <a:lnTo>
                  <a:pt x="177" y="338"/>
                </a:lnTo>
                <a:cubicBezTo>
                  <a:pt x="133" y="338"/>
                  <a:pt x="133" y="338"/>
                  <a:pt x="133" y="338"/>
                </a:cubicBezTo>
                <a:cubicBezTo>
                  <a:pt x="133" y="178"/>
                  <a:pt x="133" y="178"/>
                  <a:pt x="133" y="178"/>
                </a:cubicBezTo>
                <a:cubicBezTo>
                  <a:pt x="177" y="178"/>
                  <a:pt x="177" y="178"/>
                  <a:pt x="177" y="178"/>
                </a:cubicBezTo>
                <a:lnTo>
                  <a:pt x="177" y="338"/>
                </a:lnTo>
                <a:close/>
                <a:moveTo>
                  <a:pt x="159" y="160"/>
                </a:moveTo>
                <a:lnTo>
                  <a:pt x="159" y="160"/>
                </a:lnTo>
                <a:cubicBezTo>
                  <a:pt x="141" y="160"/>
                  <a:pt x="133" y="151"/>
                  <a:pt x="133" y="134"/>
                </a:cubicBezTo>
                <a:cubicBezTo>
                  <a:pt x="133" y="125"/>
                  <a:pt x="141" y="107"/>
                  <a:pt x="159" y="107"/>
                </a:cubicBezTo>
                <a:cubicBezTo>
                  <a:pt x="168" y="107"/>
                  <a:pt x="177" y="125"/>
                  <a:pt x="186" y="134"/>
                </a:cubicBezTo>
                <a:cubicBezTo>
                  <a:pt x="186" y="151"/>
                  <a:pt x="168" y="160"/>
                  <a:pt x="159" y="160"/>
                </a:cubicBezTo>
                <a:close/>
                <a:moveTo>
                  <a:pt x="354" y="338"/>
                </a:moveTo>
                <a:lnTo>
                  <a:pt x="354" y="338"/>
                </a:lnTo>
                <a:cubicBezTo>
                  <a:pt x="310" y="338"/>
                  <a:pt x="310" y="338"/>
                  <a:pt x="310" y="338"/>
                </a:cubicBezTo>
                <a:cubicBezTo>
                  <a:pt x="310" y="249"/>
                  <a:pt x="310" y="249"/>
                  <a:pt x="310" y="249"/>
                </a:cubicBezTo>
                <a:cubicBezTo>
                  <a:pt x="310" y="231"/>
                  <a:pt x="300" y="213"/>
                  <a:pt x="284" y="213"/>
                </a:cubicBezTo>
                <a:cubicBezTo>
                  <a:pt x="275" y="213"/>
                  <a:pt x="265" y="222"/>
                  <a:pt x="256" y="231"/>
                </a:cubicBezTo>
                <a:lnTo>
                  <a:pt x="256" y="240"/>
                </a:lnTo>
                <a:cubicBezTo>
                  <a:pt x="256" y="338"/>
                  <a:pt x="256" y="338"/>
                  <a:pt x="256" y="338"/>
                </a:cubicBezTo>
                <a:cubicBezTo>
                  <a:pt x="212" y="338"/>
                  <a:pt x="212" y="338"/>
                  <a:pt x="212" y="338"/>
                </a:cubicBezTo>
                <a:cubicBezTo>
                  <a:pt x="212" y="231"/>
                  <a:pt x="212" y="231"/>
                  <a:pt x="212" y="231"/>
                </a:cubicBezTo>
                <a:cubicBezTo>
                  <a:pt x="212" y="205"/>
                  <a:pt x="212" y="196"/>
                  <a:pt x="203" y="178"/>
                </a:cubicBezTo>
                <a:cubicBezTo>
                  <a:pt x="247" y="178"/>
                  <a:pt x="247" y="178"/>
                  <a:pt x="247" y="178"/>
                </a:cubicBezTo>
                <a:cubicBezTo>
                  <a:pt x="247" y="196"/>
                  <a:pt x="247" y="196"/>
                  <a:pt x="247" y="196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187"/>
                  <a:pt x="275" y="178"/>
                  <a:pt x="300" y="178"/>
                </a:cubicBezTo>
                <a:cubicBezTo>
                  <a:pt x="337" y="178"/>
                  <a:pt x="354" y="196"/>
                  <a:pt x="354" y="240"/>
                </a:cubicBezTo>
                <a:lnTo>
                  <a:pt x="354" y="3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34290" tIns="17145" rIns="34290" bIns="1714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22" name="Freeform 49"/>
          <p:cNvSpPr>
            <a:spLocks noChangeArrowheads="1"/>
          </p:cNvSpPr>
          <p:nvPr/>
        </p:nvSpPr>
        <p:spPr bwMode="auto">
          <a:xfrm>
            <a:off x="16954500" y="7257712"/>
            <a:ext cx="502920" cy="493776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177 w 479"/>
              <a:gd name="T13" fmla="*/ 338 h 471"/>
              <a:gd name="T14" fmla="*/ 177 w 479"/>
              <a:gd name="T15" fmla="*/ 338 h 471"/>
              <a:gd name="T16" fmla="*/ 133 w 479"/>
              <a:gd name="T17" fmla="*/ 338 h 471"/>
              <a:gd name="T18" fmla="*/ 133 w 479"/>
              <a:gd name="T19" fmla="*/ 178 h 471"/>
              <a:gd name="T20" fmla="*/ 177 w 479"/>
              <a:gd name="T21" fmla="*/ 178 h 471"/>
              <a:gd name="T22" fmla="*/ 177 w 479"/>
              <a:gd name="T23" fmla="*/ 338 h 471"/>
              <a:gd name="T24" fmla="*/ 159 w 479"/>
              <a:gd name="T25" fmla="*/ 160 h 471"/>
              <a:gd name="T26" fmla="*/ 159 w 479"/>
              <a:gd name="T27" fmla="*/ 160 h 471"/>
              <a:gd name="T28" fmla="*/ 133 w 479"/>
              <a:gd name="T29" fmla="*/ 134 h 471"/>
              <a:gd name="T30" fmla="*/ 159 w 479"/>
              <a:gd name="T31" fmla="*/ 107 h 471"/>
              <a:gd name="T32" fmla="*/ 186 w 479"/>
              <a:gd name="T33" fmla="*/ 134 h 471"/>
              <a:gd name="T34" fmla="*/ 159 w 479"/>
              <a:gd name="T35" fmla="*/ 160 h 471"/>
              <a:gd name="T36" fmla="*/ 354 w 479"/>
              <a:gd name="T37" fmla="*/ 338 h 471"/>
              <a:gd name="T38" fmla="*/ 354 w 479"/>
              <a:gd name="T39" fmla="*/ 338 h 471"/>
              <a:gd name="T40" fmla="*/ 310 w 479"/>
              <a:gd name="T41" fmla="*/ 338 h 471"/>
              <a:gd name="T42" fmla="*/ 310 w 479"/>
              <a:gd name="T43" fmla="*/ 249 h 471"/>
              <a:gd name="T44" fmla="*/ 284 w 479"/>
              <a:gd name="T45" fmla="*/ 213 h 471"/>
              <a:gd name="T46" fmla="*/ 256 w 479"/>
              <a:gd name="T47" fmla="*/ 231 h 471"/>
              <a:gd name="T48" fmla="*/ 256 w 479"/>
              <a:gd name="T49" fmla="*/ 240 h 471"/>
              <a:gd name="T50" fmla="*/ 256 w 479"/>
              <a:gd name="T51" fmla="*/ 338 h 471"/>
              <a:gd name="T52" fmla="*/ 212 w 479"/>
              <a:gd name="T53" fmla="*/ 338 h 471"/>
              <a:gd name="T54" fmla="*/ 212 w 479"/>
              <a:gd name="T55" fmla="*/ 231 h 471"/>
              <a:gd name="T56" fmla="*/ 203 w 479"/>
              <a:gd name="T57" fmla="*/ 178 h 471"/>
              <a:gd name="T58" fmla="*/ 247 w 479"/>
              <a:gd name="T59" fmla="*/ 178 h 471"/>
              <a:gd name="T60" fmla="*/ 247 w 479"/>
              <a:gd name="T61" fmla="*/ 196 h 471"/>
              <a:gd name="T62" fmla="*/ 256 w 479"/>
              <a:gd name="T63" fmla="*/ 196 h 471"/>
              <a:gd name="T64" fmla="*/ 300 w 479"/>
              <a:gd name="T65" fmla="*/ 178 h 471"/>
              <a:gd name="T66" fmla="*/ 354 w 479"/>
              <a:gd name="T67" fmla="*/ 240 h 471"/>
              <a:gd name="T68" fmla="*/ 354 w 479"/>
              <a:gd name="T69" fmla="*/ 3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177" y="338"/>
                </a:moveTo>
                <a:lnTo>
                  <a:pt x="177" y="338"/>
                </a:lnTo>
                <a:cubicBezTo>
                  <a:pt x="133" y="338"/>
                  <a:pt x="133" y="338"/>
                  <a:pt x="133" y="338"/>
                </a:cubicBezTo>
                <a:cubicBezTo>
                  <a:pt x="133" y="178"/>
                  <a:pt x="133" y="178"/>
                  <a:pt x="133" y="178"/>
                </a:cubicBezTo>
                <a:cubicBezTo>
                  <a:pt x="177" y="178"/>
                  <a:pt x="177" y="178"/>
                  <a:pt x="177" y="178"/>
                </a:cubicBezTo>
                <a:lnTo>
                  <a:pt x="177" y="338"/>
                </a:lnTo>
                <a:close/>
                <a:moveTo>
                  <a:pt x="159" y="160"/>
                </a:moveTo>
                <a:lnTo>
                  <a:pt x="159" y="160"/>
                </a:lnTo>
                <a:cubicBezTo>
                  <a:pt x="141" y="160"/>
                  <a:pt x="133" y="151"/>
                  <a:pt x="133" y="134"/>
                </a:cubicBezTo>
                <a:cubicBezTo>
                  <a:pt x="133" y="125"/>
                  <a:pt x="141" y="107"/>
                  <a:pt x="159" y="107"/>
                </a:cubicBezTo>
                <a:cubicBezTo>
                  <a:pt x="168" y="107"/>
                  <a:pt x="177" y="125"/>
                  <a:pt x="186" y="134"/>
                </a:cubicBezTo>
                <a:cubicBezTo>
                  <a:pt x="186" y="151"/>
                  <a:pt x="168" y="160"/>
                  <a:pt x="159" y="160"/>
                </a:cubicBezTo>
                <a:close/>
                <a:moveTo>
                  <a:pt x="354" y="338"/>
                </a:moveTo>
                <a:lnTo>
                  <a:pt x="354" y="338"/>
                </a:lnTo>
                <a:cubicBezTo>
                  <a:pt x="310" y="338"/>
                  <a:pt x="310" y="338"/>
                  <a:pt x="310" y="338"/>
                </a:cubicBezTo>
                <a:cubicBezTo>
                  <a:pt x="310" y="249"/>
                  <a:pt x="310" y="249"/>
                  <a:pt x="310" y="249"/>
                </a:cubicBezTo>
                <a:cubicBezTo>
                  <a:pt x="310" y="231"/>
                  <a:pt x="300" y="213"/>
                  <a:pt x="284" y="213"/>
                </a:cubicBezTo>
                <a:cubicBezTo>
                  <a:pt x="275" y="213"/>
                  <a:pt x="265" y="222"/>
                  <a:pt x="256" y="231"/>
                </a:cubicBezTo>
                <a:lnTo>
                  <a:pt x="256" y="240"/>
                </a:lnTo>
                <a:cubicBezTo>
                  <a:pt x="256" y="338"/>
                  <a:pt x="256" y="338"/>
                  <a:pt x="256" y="338"/>
                </a:cubicBezTo>
                <a:cubicBezTo>
                  <a:pt x="212" y="338"/>
                  <a:pt x="212" y="338"/>
                  <a:pt x="212" y="338"/>
                </a:cubicBezTo>
                <a:cubicBezTo>
                  <a:pt x="212" y="231"/>
                  <a:pt x="212" y="231"/>
                  <a:pt x="212" y="231"/>
                </a:cubicBezTo>
                <a:cubicBezTo>
                  <a:pt x="212" y="205"/>
                  <a:pt x="212" y="196"/>
                  <a:pt x="203" y="178"/>
                </a:cubicBezTo>
                <a:cubicBezTo>
                  <a:pt x="247" y="178"/>
                  <a:pt x="247" y="178"/>
                  <a:pt x="247" y="178"/>
                </a:cubicBezTo>
                <a:cubicBezTo>
                  <a:pt x="247" y="196"/>
                  <a:pt x="247" y="196"/>
                  <a:pt x="247" y="196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187"/>
                  <a:pt x="275" y="178"/>
                  <a:pt x="300" y="178"/>
                </a:cubicBezTo>
                <a:cubicBezTo>
                  <a:pt x="337" y="178"/>
                  <a:pt x="354" y="196"/>
                  <a:pt x="354" y="240"/>
                </a:cubicBezTo>
                <a:lnTo>
                  <a:pt x="354" y="3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34290" tIns="17145" rIns="34290" bIns="1714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23" name="Freeform 63"/>
          <p:cNvSpPr>
            <a:spLocks noChangeArrowheads="1"/>
          </p:cNvSpPr>
          <p:nvPr/>
        </p:nvSpPr>
        <p:spPr bwMode="auto">
          <a:xfrm>
            <a:off x="11758632" y="7410112"/>
            <a:ext cx="484632" cy="493776"/>
          </a:xfrm>
          <a:custGeom>
            <a:avLst/>
            <a:gdLst>
              <a:gd name="T0" fmla="*/ 443 w 461"/>
              <a:gd name="T1" fmla="*/ 284 h 471"/>
              <a:gd name="T2" fmla="*/ 443 w 461"/>
              <a:gd name="T3" fmla="*/ 284 h 471"/>
              <a:gd name="T4" fmla="*/ 452 w 461"/>
              <a:gd name="T5" fmla="*/ 240 h 471"/>
              <a:gd name="T6" fmla="*/ 231 w 461"/>
              <a:gd name="T7" fmla="*/ 9 h 471"/>
              <a:gd name="T8" fmla="*/ 194 w 461"/>
              <a:gd name="T9" fmla="*/ 18 h 471"/>
              <a:gd name="T10" fmla="*/ 124 w 461"/>
              <a:gd name="T11" fmla="*/ 0 h 471"/>
              <a:gd name="T12" fmla="*/ 0 w 461"/>
              <a:gd name="T13" fmla="*/ 124 h 471"/>
              <a:gd name="T14" fmla="*/ 18 w 461"/>
              <a:gd name="T15" fmla="*/ 196 h 471"/>
              <a:gd name="T16" fmla="*/ 18 w 461"/>
              <a:gd name="T17" fmla="*/ 240 h 471"/>
              <a:gd name="T18" fmla="*/ 231 w 461"/>
              <a:gd name="T19" fmla="*/ 461 h 471"/>
              <a:gd name="T20" fmla="*/ 275 w 461"/>
              <a:gd name="T21" fmla="*/ 461 h 471"/>
              <a:gd name="T22" fmla="*/ 328 w 461"/>
              <a:gd name="T23" fmla="*/ 470 h 471"/>
              <a:gd name="T24" fmla="*/ 460 w 461"/>
              <a:gd name="T25" fmla="*/ 346 h 471"/>
              <a:gd name="T26" fmla="*/ 443 w 461"/>
              <a:gd name="T27" fmla="*/ 284 h 471"/>
              <a:gd name="T28" fmla="*/ 346 w 461"/>
              <a:gd name="T29" fmla="*/ 346 h 471"/>
              <a:gd name="T30" fmla="*/ 346 w 461"/>
              <a:gd name="T31" fmla="*/ 346 h 471"/>
              <a:gd name="T32" fmla="*/ 301 w 461"/>
              <a:gd name="T33" fmla="*/ 381 h 471"/>
              <a:gd name="T34" fmla="*/ 231 w 461"/>
              <a:gd name="T35" fmla="*/ 390 h 471"/>
              <a:gd name="T36" fmla="*/ 150 w 461"/>
              <a:gd name="T37" fmla="*/ 372 h 471"/>
              <a:gd name="T38" fmla="*/ 115 w 461"/>
              <a:gd name="T39" fmla="*/ 337 h 471"/>
              <a:gd name="T40" fmla="*/ 106 w 461"/>
              <a:gd name="T41" fmla="*/ 302 h 471"/>
              <a:gd name="T42" fmla="*/ 115 w 461"/>
              <a:gd name="T43" fmla="*/ 284 h 471"/>
              <a:gd name="T44" fmla="*/ 133 w 461"/>
              <a:gd name="T45" fmla="*/ 275 h 471"/>
              <a:gd name="T46" fmla="*/ 150 w 461"/>
              <a:gd name="T47" fmla="*/ 275 h 471"/>
              <a:gd name="T48" fmla="*/ 168 w 461"/>
              <a:gd name="T49" fmla="*/ 293 h 471"/>
              <a:gd name="T50" fmla="*/ 177 w 461"/>
              <a:gd name="T51" fmla="*/ 319 h 471"/>
              <a:gd name="T52" fmla="*/ 194 w 461"/>
              <a:gd name="T53" fmla="*/ 337 h 471"/>
              <a:gd name="T54" fmla="*/ 231 w 461"/>
              <a:gd name="T55" fmla="*/ 337 h 471"/>
              <a:gd name="T56" fmla="*/ 275 w 461"/>
              <a:gd name="T57" fmla="*/ 328 h 471"/>
              <a:gd name="T58" fmla="*/ 292 w 461"/>
              <a:gd name="T59" fmla="*/ 302 h 471"/>
              <a:gd name="T60" fmla="*/ 284 w 461"/>
              <a:gd name="T61" fmla="*/ 275 h 471"/>
              <a:gd name="T62" fmla="*/ 256 w 461"/>
              <a:gd name="T63" fmla="*/ 266 h 471"/>
              <a:gd name="T64" fmla="*/ 221 w 461"/>
              <a:gd name="T65" fmla="*/ 257 h 471"/>
              <a:gd name="T66" fmla="*/ 159 w 461"/>
              <a:gd name="T67" fmla="*/ 240 h 471"/>
              <a:gd name="T68" fmla="*/ 124 w 461"/>
              <a:gd name="T69" fmla="*/ 213 h 471"/>
              <a:gd name="T70" fmla="*/ 106 w 461"/>
              <a:gd name="T71" fmla="*/ 168 h 471"/>
              <a:gd name="T72" fmla="*/ 124 w 461"/>
              <a:gd name="T73" fmla="*/ 115 h 471"/>
              <a:gd name="T74" fmla="*/ 168 w 461"/>
              <a:gd name="T75" fmla="*/ 89 h 471"/>
              <a:gd name="T76" fmla="*/ 231 w 461"/>
              <a:gd name="T77" fmla="*/ 80 h 471"/>
              <a:gd name="T78" fmla="*/ 284 w 461"/>
              <a:gd name="T79" fmla="*/ 89 h 471"/>
              <a:gd name="T80" fmla="*/ 319 w 461"/>
              <a:gd name="T81" fmla="*/ 107 h 471"/>
              <a:gd name="T82" fmla="*/ 337 w 461"/>
              <a:gd name="T83" fmla="*/ 133 h 471"/>
              <a:gd name="T84" fmla="*/ 346 w 461"/>
              <a:gd name="T85" fmla="*/ 151 h 471"/>
              <a:gd name="T86" fmla="*/ 337 w 461"/>
              <a:gd name="T87" fmla="*/ 177 h 471"/>
              <a:gd name="T88" fmla="*/ 310 w 461"/>
              <a:gd name="T89" fmla="*/ 186 h 471"/>
              <a:gd name="T90" fmla="*/ 292 w 461"/>
              <a:gd name="T91" fmla="*/ 177 h 471"/>
              <a:gd name="T92" fmla="*/ 284 w 461"/>
              <a:gd name="T93" fmla="*/ 160 h 471"/>
              <a:gd name="T94" fmla="*/ 265 w 461"/>
              <a:gd name="T95" fmla="*/ 133 h 471"/>
              <a:gd name="T96" fmla="*/ 231 w 461"/>
              <a:gd name="T97" fmla="*/ 124 h 471"/>
              <a:gd name="T98" fmla="*/ 186 w 461"/>
              <a:gd name="T99" fmla="*/ 142 h 471"/>
              <a:gd name="T100" fmla="*/ 177 w 461"/>
              <a:gd name="T101" fmla="*/ 160 h 471"/>
              <a:gd name="T102" fmla="*/ 177 w 461"/>
              <a:gd name="T103" fmla="*/ 168 h 471"/>
              <a:gd name="T104" fmla="*/ 194 w 461"/>
              <a:gd name="T105" fmla="*/ 186 h 471"/>
              <a:gd name="T106" fmla="*/ 212 w 461"/>
              <a:gd name="T107" fmla="*/ 186 h 471"/>
              <a:gd name="T108" fmla="*/ 239 w 461"/>
              <a:gd name="T109" fmla="*/ 196 h 471"/>
              <a:gd name="T110" fmla="*/ 292 w 461"/>
              <a:gd name="T111" fmla="*/ 213 h 471"/>
              <a:gd name="T112" fmla="*/ 328 w 461"/>
              <a:gd name="T113" fmla="*/ 231 h 471"/>
              <a:gd name="T114" fmla="*/ 354 w 461"/>
              <a:gd name="T115" fmla="*/ 257 h 471"/>
              <a:gd name="T116" fmla="*/ 363 w 461"/>
              <a:gd name="T117" fmla="*/ 293 h 471"/>
              <a:gd name="T118" fmla="*/ 346 w 461"/>
              <a:gd name="T119" fmla="*/ 34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61" h="471">
                <a:moveTo>
                  <a:pt x="443" y="284"/>
                </a:moveTo>
                <a:lnTo>
                  <a:pt x="443" y="284"/>
                </a:lnTo>
                <a:cubicBezTo>
                  <a:pt x="452" y="266"/>
                  <a:pt x="452" y="257"/>
                  <a:pt x="452" y="240"/>
                </a:cubicBezTo>
                <a:cubicBezTo>
                  <a:pt x="452" y="115"/>
                  <a:pt x="354" y="9"/>
                  <a:pt x="231" y="9"/>
                </a:cubicBezTo>
                <a:cubicBezTo>
                  <a:pt x="221" y="9"/>
                  <a:pt x="203" y="18"/>
                  <a:pt x="194" y="18"/>
                </a:cubicBezTo>
                <a:cubicBezTo>
                  <a:pt x="177" y="0"/>
                  <a:pt x="150" y="0"/>
                  <a:pt x="124" y="0"/>
                </a:cubicBezTo>
                <a:cubicBezTo>
                  <a:pt x="62" y="0"/>
                  <a:pt x="0" y="54"/>
                  <a:pt x="0" y="124"/>
                </a:cubicBezTo>
                <a:cubicBezTo>
                  <a:pt x="0" y="151"/>
                  <a:pt x="9" y="168"/>
                  <a:pt x="18" y="196"/>
                </a:cubicBezTo>
                <a:cubicBezTo>
                  <a:pt x="18" y="204"/>
                  <a:pt x="18" y="221"/>
                  <a:pt x="18" y="240"/>
                </a:cubicBezTo>
                <a:cubicBezTo>
                  <a:pt x="18" y="364"/>
                  <a:pt x="115" y="461"/>
                  <a:pt x="231" y="461"/>
                </a:cubicBezTo>
                <a:cubicBezTo>
                  <a:pt x="248" y="461"/>
                  <a:pt x="256" y="461"/>
                  <a:pt x="275" y="461"/>
                </a:cubicBezTo>
                <a:cubicBezTo>
                  <a:pt x="292" y="470"/>
                  <a:pt x="310" y="470"/>
                  <a:pt x="328" y="470"/>
                </a:cubicBezTo>
                <a:cubicBezTo>
                  <a:pt x="399" y="470"/>
                  <a:pt x="460" y="417"/>
                  <a:pt x="460" y="346"/>
                </a:cubicBezTo>
                <a:cubicBezTo>
                  <a:pt x="460" y="319"/>
                  <a:pt x="452" y="302"/>
                  <a:pt x="443" y="284"/>
                </a:cubicBezTo>
                <a:close/>
                <a:moveTo>
                  <a:pt x="346" y="346"/>
                </a:moveTo>
                <a:lnTo>
                  <a:pt x="346" y="346"/>
                </a:lnTo>
                <a:cubicBezTo>
                  <a:pt x="337" y="355"/>
                  <a:pt x="319" y="372"/>
                  <a:pt x="301" y="381"/>
                </a:cubicBezTo>
                <a:cubicBezTo>
                  <a:pt x="284" y="390"/>
                  <a:pt x="256" y="390"/>
                  <a:pt x="231" y="390"/>
                </a:cubicBezTo>
                <a:cubicBezTo>
                  <a:pt x="203" y="390"/>
                  <a:pt x="177" y="381"/>
                  <a:pt x="150" y="372"/>
                </a:cubicBezTo>
                <a:cubicBezTo>
                  <a:pt x="141" y="364"/>
                  <a:pt x="124" y="355"/>
                  <a:pt x="115" y="337"/>
                </a:cubicBezTo>
                <a:cubicBezTo>
                  <a:pt x="106" y="328"/>
                  <a:pt x="106" y="311"/>
                  <a:pt x="106" y="302"/>
                </a:cubicBezTo>
                <a:cubicBezTo>
                  <a:pt x="106" y="293"/>
                  <a:pt x="106" y="284"/>
                  <a:pt x="115" y="284"/>
                </a:cubicBezTo>
                <a:cubicBezTo>
                  <a:pt x="115" y="275"/>
                  <a:pt x="124" y="275"/>
                  <a:pt x="133" y="275"/>
                </a:cubicBezTo>
                <a:cubicBezTo>
                  <a:pt x="141" y="275"/>
                  <a:pt x="150" y="275"/>
                  <a:pt x="150" y="275"/>
                </a:cubicBezTo>
                <a:cubicBezTo>
                  <a:pt x="159" y="284"/>
                  <a:pt x="168" y="293"/>
                  <a:pt x="168" y="293"/>
                </a:cubicBezTo>
                <a:cubicBezTo>
                  <a:pt x="168" y="311"/>
                  <a:pt x="177" y="311"/>
                  <a:pt x="177" y="319"/>
                </a:cubicBezTo>
                <a:cubicBezTo>
                  <a:pt x="186" y="328"/>
                  <a:pt x="194" y="328"/>
                  <a:pt x="194" y="337"/>
                </a:cubicBezTo>
                <a:cubicBezTo>
                  <a:pt x="203" y="337"/>
                  <a:pt x="212" y="337"/>
                  <a:pt x="231" y="337"/>
                </a:cubicBezTo>
                <a:cubicBezTo>
                  <a:pt x="248" y="337"/>
                  <a:pt x="265" y="337"/>
                  <a:pt x="275" y="328"/>
                </a:cubicBezTo>
                <a:cubicBezTo>
                  <a:pt x="284" y="319"/>
                  <a:pt x="292" y="311"/>
                  <a:pt x="292" y="302"/>
                </a:cubicBezTo>
                <a:cubicBezTo>
                  <a:pt x="292" y="293"/>
                  <a:pt x="284" y="284"/>
                  <a:pt x="284" y="275"/>
                </a:cubicBezTo>
                <a:cubicBezTo>
                  <a:pt x="275" y="275"/>
                  <a:pt x="265" y="266"/>
                  <a:pt x="256" y="266"/>
                </a:cubicBezTo>
                <a:cubicBezTo>
                  <a:pt x="248" y="266"/>
                  <a:pt x="239" y="257"/>
                  <a:pt x="221" y="257"/>
                </a:cubicBezTo>
                <a:cubicBezTo>
                  <a:pt x="194" y="249"/>
                  <a:pt x="177" y="249"/>
                  <a:pt x="159" y="240"/>
                </a:cubicBezTo>
                <a:cubicBezTo>
                  <a:pt x="141" y="231"/>
                  <a:pt x="133" y="221"/>
                  <a:pt x="124" y="213"/>
                </a:cubicBezTo>
                <a:cubicBezTo>
                  <a:pt x="115" y="196"/>
                  <a:pt x="106" y="186"/>
                  <a:pt x="106" y="168"/>
                </a:cubicBezTo>
                <a:cubicBezTo>
                  <a:pt x="106" y="151"/>
                  <a:pt x="115" y="133"/>
                  <a:pt x="124" y="115"/>
                </a:cubicBezTo>
                <a:cubicBezTo>
                  <a:pt x="133" y="107"/>
                  <a:pt x="150" y="98"/>
                  <a:pt x="168" y="89"/>
                </a:cubicBezTo>
                <a:cubicBezTo>
                  <a:pt x="186" y="80"/>
                  <a:pt x="203" y="80"/>
                  <a:pt x="231" y="80"/>
                </a:cubicBezTo>
                <a:cubicBezTo>
                  <a:pt x="248" y="80"/>
                  <a:pt x="265" y="80"/>
                  <a:pt x="284" y="89"/>
                </a:cubicBezTo>
                <a:cubicBezTo>
                  <a:pt x="292" y="89"/>
                  <a:pt x="310" y="98"/>
                  <a:pt x="319" y="107"/>
                </a:cubicBezTo>
                <a:cubicBezTo>
                  <a:pt x="328" y="115"/>
                  <a:pt x="337" y="124"/>
                  <a:pt x="337" y="133"/>
                </a:cubicBezTo>
                <a:cubicBezTo>
                  <a:pt x="346" y="142"/>
                  <a:pt x="346" y="142"/>
                  <a:pt x="346" y="151"/>
                </a:cubicBezTo>
                <a:cubicBezTo>
                  <a:pt x="346" y="160"/>
                  <a:pt x="346" y="168"/>
                  <a:pt x="337" y="177"/>
                </a:cubicBezTo>
                <a:cubicBezTo>
                  <a:pt x="328" y="186"/>
                  <a:pt x="319" y="186"/>
                  <a:pt x="310" y="186"/>
                </a:cubicBezTo>
                <a:cubicBezTo>
                  <a:pt x="310" y="186"/>
                  <a:pt x="301" y="186"/>
                  <a:pt x="292" y="177"/>
                </a:cubicBezTo>
                <a:cubicBezTo>
                  <a:pt x="292" y="177"/>
                  <a:pt x="284" y="168"/>
                  <a:pt x="284" y="160"/>
                </a:cubicBezTo>
                <a:cubicBezTo>
                  <a:pt x="275" y="151"/>
                  <a:pt x="275" y="142"/>
                  <a:pt x="265" y="133"/>
                </a:cubicBezTo>
                <a:cubicBezTo>
                  <a:pt x="256" y="133"/>
                  <a:pt x="239" y="124"/>
                  <a:pt x="231" y="124"/>
                </a:cubicBezTo>
                <a:cubicBezTo>
                  <a:pt x="212" y="124"/>
                  <a:pt x="194" y="133"/>
                  <a:pt x="186" y="142"/>
                </a:cubicBezTo>
                <a:cubicBezTo>
                  <a:pt x="177" y="142"/>
                  <a:pt x="177" y="151"/>
                  <a:pt x="177" y="160"/>
                </a:cubicBezTo>
                <a:cubicBezTo>
                  <a:pt x="177" y="168"/>
                  <a:pt x="177" y="168"/>
                  <a:pt x="177" y="168"/>
                </a:cubicBezTo>
                <a:cubicBezTo>
                  <a:pt x="186" y="177"/>
                  <a:pt x="186" y="177"/>
                  <a:pt x="194" y="186"/>
                </a:cubicBezTo>
                <a:cubicBezTo>
                  <a:pt x="194" y="186"/>
                  <a:pt x="203" y="186"/>
                  <a:pt x="212" y="186"/>
                </a:cubicBezTo>
                <a:cubicBezTo>
                  <a:pt x="212" y="196"/>
                  <a:pt x="231" y="196"/>
                  <a:pt x="239" y="196"/>
                </a:cubicBezTo>
                <a:cubicBezTo>
                  <a:pt x="256" y="204"/>
                  <a:pt x="275" y="204"/>
                  <a:pt x="292" y="213"/>
                </a:cubicBezTo>
                <a:cubicBezTo>
                  <a:pt x="301" y="213"/>
                  <a:pt x="319" y="221"/>
                  <a:pt x="328" y="231"/>
                </a:cubicBezTo>
                <a:cubicBezTo>
                  <a:pt x="337" y="231"/>
                  <a:pt x="346" y="240"/>
                  <a:pt x="354" y="257"/>
                </a:cubicBezTo>
                <a:cubicBezTo>
                  <a:pt x="354" y="266"/>
                  <a:pt x="363" y="275"/>
                  <a:pt x="363" y="293"/>
                </a:cubicBezTo>
                <a:cubicBezTo>
                  <a:pt x="363" y="311"/>
                  <a:pt x="354" y="328"/>
                  <a:pt x="346" y="34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34290" tIns="17145" rIns="34290" bIns="1714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24" name="Freeform 63"/>
          <p:cNvSpPr>
            <a:spLocks noChangeArrowheads="1"/>
          </p:cNvSpPr>
          <p:nvPr/>
        </p:nvSpPr>
        <p:spPr bwMode="auto">
          <a:xfrm>
            <a:off x="19353232" y="7239424"/>
            <a:ext cx="484632" cy="493776"/>
          </a:xfrm>
          <a:custGeom>
            <a:avLst/>
            <a:gdLst>
              <a:gd name="T0" fmla="*/ 443 w 461"/>
              <a:gd name="T1" fmla="*/ 284 h 471"/>
              <a:gd name="T2" fmla="*/ 443 w 461"/>
              <a:gd name="T3" fmla="*/ 284 h 471"/>
              <a:gd name="T4" fmla="*/ 452 w 461"/>
              <a:gd name="T5" fmla="*/ 240 h 471"/>
              <a:gd name="T6" fmla="*/ 231 w 461"/>
              <a:gd name="T7" fmla="*/ 9 h 471"/>
              <a:gd name="T8" fmla="*/ 194 w 461"/>
              <a:gd name="T9" fmla="*/ 18 h 471"/>
              <a:gd name="T10" fmla="*/ 124 w 461"/>
              <a:gd name="T11" fmla="*/ 0 h 471"/>
              <a:gd name="T12" fmla="*/ 0 w 461"/>
              <a:gd name="T13" fmla="*/ 124 h 471"/>
              <a:gd name="T14" fmla="*/ 18 w 461"/>
              <a:gd name="T15" fmla="*/ 196 h 471"/>
              <a:gd name="T16" fmla="*/ 18 w 461"/>
              <a:gd name="T17" fmla="*/ 240 h 471"/>
              <a:gd name="T18" fmla="*/ 231 w 461"/>
              <a:gd name="T19" fmla="*/ 461 h 471"/>
              <a:gd name="T20" fmla="*/ 275 w 461"/>
              <a:gd name="T21" fmla="*/ 461 h 471"/>
              <a:gd name="T22" fmla="*/ 328 w 461"/>
              <a:gd name="T23" fmla="*/ 470 h 471"/>
              <a:gd name="T24" fmla="*/ 460 w 461"/>
              <a:gd name="T25" fmla="*/ 346 h 471"/>
              <a:gd name="T26" fmla="*/ 443 w 461"/>
              <a:gd name="T27" fmla="*/ 284 h 471"/>
              <a:gd name="T28" fmla="*/ 346 w 461"/>
              <a:gd name="T29" fmla="*/ 346 h 471"/>
              <a:gd name="T30" fmla="*/ 346 w 461"/>
              <a:gd name="T31" fmla="*/ 346 h 471"/>
              <a:gd name="T32" fmla="*/ 301 w 461"/>
              <a:gd name="T33" fmla="*/ 381 h 471"/>
              <a:gd name="T34" fmla="*/ 231 w 461"/>
              <a:gd name="T35" fmla="*/ 390 h 471"/>
              <a:gd name="T36" fmla="*/ 150 w 461"/>
              <a:gd name="T37" fmla="*/ 372 h 471"/>
              <a:gd name="T38" fmla="*/ 115 w 461"/>
              <a:gd name="T39" fmla="*/ 337 h 471"/>
              <a:gd name="T40" fmla="*/ 106 w 461"/>
              <a:gd name="T41" fmla="*/ 302 h 471"/>
              <a:gd name="T42" fmla="*/ 115 w 461"/>
              <a:gd name="T43" fmla="*/ 284 h 471"/>
              <a:gd name="T44" fmla="*/ 133 w 461"/>
              <a:gd name="T45" fmla="*/ 275 h 471"/>
              <a:gd name="T46" fmla="*/ 150 w 461"/>
              <a:gd name="T47" fmla="*/ 275 h 471"/>
              <a:gd name="T48" fmla="*/ 168 w 461"/>
              <a:gd name="T49" fmla="*/ 293 h 471"/>
              <a:gd name="T50" fmla="*/ 177 w 461"/>
              <a:gd name="T51" fmla="*/ 319 h 471"/>
              <a:gd name="T52" fmla="*/ 194 w 461"/>
              <a:gd name="T53" fmla="*/ 337 h 471"/>
              <a:gd name="T54" fmla="*/ 231 w 461"/>
              <a:gd name="T55" fmla="*/ 337 h 471"/>
              <a:gd name="T56" fmla="*/ 275 w 461"/>
              <a:gd name="T57" fmla="*/ 328 h 471"/>
              <a:gd name="T58" fmla="*/ 292 w 461"/>
              <a:gd name="T59" fmla="*/ 302 h 471"/>
              <a:gd name="T60" fmla="*/ 284 w 461"/>
              <a:gd name="T61" fmla="*/ 275 h 471"/>
              <a:gd name="T62" fmla="*/ 256 w 461"/>
              <a:gd name="T63" fmla="*/ 266 h 471"/>
              <a:gd name="T64" fmla="*/ 221 w 461"/>
              <a:gd name="T65" fmla="*/ 257 h 471"/>
              <a:gd name="T66" fmla="*/ 159 w 461"/>
              <a:gd name="T67" fmla="*/ 240 h 471"/>
              <a:gd name="T68" fmla="*/ 124 w 461"/>
              <a:gd name="T69" fmla="*/ 213 h 471"/>
              <a:gd name="T70" fmla="*/ 106 w 461"/>
              <a:gd name="T71" fmla="*/ 168 h 471"/>
              <a:gd name="T72" fmla="*/ 124 w 461"/>
              <a:gd name="T73" fmla="*/ 115 h 471"/>
              <a:gd name="T74" fmla="*/ 168 w 461"/>
              <a:gd name="T75" fmla="*/ 89 h 471"/>
              <a:gd name="T76" fmla="*/ 231 w 461"/>
              <a:gd name="T77" fmla="*/ 80 h 471"/>
              <a:gd name="T78" fmla="*/ 284 w 461"/>
              <a:gd name="T79" fmla="*/ 89 h 471"/>
              <a:gd name="T80" fmla="*/ 319 w 461"/>
              <a:gd name="T81" fmla="*/ 107 h 471"/>
              <a:gd name="T82" fmla="*/ 337 w 461"/>
              <a:gd name="T83" fmla="*/ 133 h 471"/>
              <a:gd name="T84" fmla="*/ 346 w 461"/>
              <a:gd name="T85" fmla="*/ 151 h 471"/>
              <a:gd name="T86" fmla="*/ 337 w 461"/>
              <a:gd name="T87" fmla="*/ 177 h 471"/>
              <a:gd name="T88" fmla="*/ 310 w 461"/>
              <a:gd name="T89" fmla="*/ 186 h 471"/>
              <a:gd name="T90" fmla="*/ 292 w 461"/>
              <a:gd name="T91" fmla="*/ 177 h 471"/>
              <a:gd name="T92" fmla="*/ 284 w 461"/>
              <a:gd name="T93" fmla="*/ 160 h 471"/>
              <a:gd name="T94" fmla="*/ 265 w 461"/>
              <a:gd name="T95" fmla="*/ 133 h 471"/>
              <a:gd name="T96" fmla="*/ 231 w 461"/>
              <a:gd name="T97" fmla="*/ 124 h 471"/>
              <a:gd name="T98" fmla="*/ 186 w 461"/>
              <a:gd name="T99" fmla="*/ 142 h 471"/>
              <a:gd name="T100" fmla="*/ 177 w 461"/>
              <a:gd name="T101" fmla="*/ 160 h 471"/>
              <a:gd name="T102" fmla="*/ 177 w 461"/>
              <a:gd name="T103" fmla="*/ 168 h 471"/>
              <a:gd name="T104" fmla="*/ 194 w 461"/>
              <a:gd name="T105" fmla="*/ 186 h 471"/>
              <a:gd name="T106" fmla="*/ 212 w 461"/>
              <a:gd name="T107" fmla="*/ 186 h 471"/>
              <a:gd name="T108" fmla="*/ 239 w 461"/>
              <a:gd name="T109" fmla="*/ 196 h 471"/>
              <a:gd name="T110" fmla="*/ 292 w 461"/>
              <a:gd name="T111" fmla="*/ 213 h 471"/>
              <a:gd name="T112" fmla="*/ 328 w 461"/>
              <a:gd name="T113" fmla="*/ 231 h 471"/>
              <a:gd name="T114" fmla="*/ 354 w 461"/>
              <a:gd name="T115" fmla="*/ 257 h 471"/>
              <a:gd name="T116" fmla="*/ 363 w 461"/>
              <a:gd name="T117" fmla="*/ 293 h 471"/>
              <a:gd name="T118" fmla="*/ 346 w 461"/>
              <a:gd name="T119" fmla="*/ 34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61" h="471">
                <a:moveTo>
                  <a:pt x="443" y="284"/>
                </a:moveTo>
                <a:lnTo>
                  <a:pt x="443" y="284"/>
                </a:lnTo>
                <a:cubicBezTo>
                  <a:pt x="452" y="266"/>
                  <a:pt x="452" y="257"/>
                  <a:pt x="452" y="240"/>
                </a:cubicBezTo>
                <a:cubicBezTo>
                  <a:pt x="452" y="115"/>
                  <a:pt x="354" y="9"/>
                  <a:pt x="231" y="9"/>
                </a:cubicBezTo>
                <a:cubicBezTo>
                  <a:pt x="221" y="9"/>
                  <a:pt x="203" y="18"/>
                  <a:pt x="194" y="18"/>
                </a:cubicBezTo>
                <a:cubicBezTo>
                  <a:pt x="177" y="0"/>
                  <a:pt x="150" y="0"/>
                  <a:pt x="124" y="0"/>
                </a:cubicBezTo>
                <a:cubicBezTo>
                  <a:pt x="62" y="0"/>
                  <a:pt x="0" y="54"/>
                  <a:pt x="0" y="124"/>
                </a:cubicBezTo>
                <a:cubicBezTo>
                  <a:pt x="0" y="151"/>
                  <a:pt x="9" y="168"/>
                  <a:pt x="18" y="196"/>
                </a:cubicBezTo>
                <a:cubicBezTo>
                  <a:pt x="18" y="204"/>
                  <a:pt x="18" y="221"/>
                  <a:pt x="18" y="240"/>
                </a:cubicBezTo>
                <a:cubicBezTo>
                  <a:pt x="18" y="364"/>
                  <a:pt x="115" y="461"/>
                  <a:pt x="231" y="461"/>
                </a:cubicBezTo>
                <a:cubicBezTo>
                  <a:pt x="248" y="461"/>
                  <a:pt x="256" y="461"/>
                  <a:pt x="275" y="461"/>
                </a:cubicBezTo>
                <a:cubicBezTo>
                  <a:pt x="292" y="470"/>
                  <a:pt x="310" y="470"/>
                  <a:pt x="328" y="470"/>
                </a:cubicBezTo>
                <a:cubicBezTo>
                  <a:pt x="399" y="470"/>
                  <a:pt x="460" y="417"/>
                  <a:pt x="460" y="346"/>
                </a:cubicBezTo>
                <a:cubicBezTo>
                  <a:pt x="460" y="319"/>
                  <a:pt x="452" y="302"/>
                  <a:pt x="443" y="284"/>
                </a:cubicBezTo>
                <a:close/>
                <a:moveTo>
                  <a:pt x="346" y="346"/>
                </a:moveTo>
                <a:lnTo>
                  <a:pt x="346" y="346"/>
                </a:lnTo>
                <a:cubicBezTo>
                  <a:pt x="337" y="355"/>
                  <a:pt x="319" y="372"/>
                  <a:pt x="301" y="381"/>
                </a:cubicBezTo>
                <a:cubicBezTo>
                  <a:pt x="284" y="390"/>
                  <a:pt x="256" y="390"/>
                  <a:pt x="231" y="390"/>
                </a:cubicBezTo>
                <a:cubicBezTo>
                  <a:pt x="203" y="390"/>
                  <a:pt x="177" y="381"/>
                  <a:pt x="150" y="372"/>
                </a:cubicBezTo>
                <a:cubicBezTo>
                  <a:pt x="141" y="364"/>
                  <a:pt x="124" y="355"/>
                  <a:pt x="115" y="337"/>
                </a:cubicBezTo>
                <a:cubicBezTo>
                  <a:pt x="106" y="328"/>
                  <a:pt x="106" y="311"/>
                  <a:pt x="106" y="302"/>
                </a:cubicBezTo>
                <a:cubicBezTo>
                  <a:pt x="106" y="293"/>
                  <a:pt x="106" y="284"/>
                  <a:pt x="115" y="284"/>
                </a:cubicBezTo>
                <a:cubicBezTo>
                  <a:pt x="115" y="275"/>
                  <a:pt x="124" y="275"/>
                  <a:pt x="133" y="275"/>
                </a:cubicBezTo>
                <a:cubicBezTo>
                  <a:pt x="141" y="275"/>
                  <a:pt x="150" y="275"/>
                  <a:pt x="150" y="275"/>
                </a:cubicBezTo>
                <a:cubicBezTo>
                  <a:pt x="159" y="284"/>
                  <a:pt x="168" y="293"/>
                  <a:pt x="168" y="293"/>
                </a:cubicBezTo>
                <a:cubicBezTo>
                  <a:pt x="168" y="311"/>
                  <a:pt x="177" y="311"/>
                  <a:pt x="177" y="319"/>
                </a:cubicBezTo>
                <a:cubicBezTo>
                  <a:pt x="186" y="328"/>
                  <a:pt x="194" y="328"/>
                  <a:pt x="194" y="337"/>
                </a:cubicBezTo>
                <a:cubicBezTo>
                  <a:pt x="203" y="337"/>
                  <a:pt x="212" y="337"/>
                  <a:pt x="231" y="337"/>
                </a:cubicBezTo>
                <a:cubicBezTo>
                  <a:pt x="248" y="337"/>
                  <a:pt x="265" y="337"/>
                  <a:pt x="275" y="328"/>
                </a:cubicBezTo>
                <a:cubicBezTo>
                  <a:pt x="284" y="319"/>
                  <a:pt x="292" y="311"/>
                  <a:pt x="292" y="302"/>
                </a:cubicBezTo>
                <a:cubicBezTo>
                  <a:pt x="292" y="293"/>
                  <a:pt x="284" y="284"/>
                  <a:pt x="284" y="275"/>
                </a:cubicBezTo>
                <a:cubicBezTo>
                  <a:pt x="275" y="275"/>
                  <a:pt x="265" y="266"/>
                  <a:pt x="256" y="266"/>
                </a:cubicBezTo>
                <a:cubicBezTo>
                  <a:pt x="248" y="266"/>
                  <a:pt x="239" y="257"/>
                  <a:pt x="221" y="257"/>
                </a:cubicBezTo>
                <a:cubicBezTo>
                  <a:pt x="194" y="249"/>
                  <a:pt x="177" y="249"/>
                  <a:pt x="159" y="240"/>
                </a:cubicBezTo>
                <a:cubicBezTo>
                  <a:pt x="141" y="231"/>
                  <a:pt x="133" y="221"/>
                  <a:pt x="124" y="213"/>
                </a:cubicBezTo>
                <a:cubicBezTo>
                  <a:pt x="115" y="196"/>
                  <a:pt x="106" y="186"/>
                  <a:pt x="106" y="168"/>
                </a:cubicBezTo>
                <a:cubicBezTo>
                  <a:pt x="106" y="151"/>
                  <a:pt x="115" y="133"/>
                  <a:pt x="124" y="115"/>
                </a:cubicBezTo>
                <a:cubicBezTo>
                  <a:pt x="133" y="107"/>
                  <a:pt x="150" y="98"/>
                  <a:pt x="168" y="89"/>
                </a:cubicBezTo>
                <a:cubicBezTo>
                  <a:pt x="186" y="80"/>
                  <a:pt x="203" y="80"/>
                  <a:pt x="231" y="80"/>
                </a:cubicBezTo>
                <a:cubicBezTo>
                  <a:pt x="248" y="80"/>
                  <a:pt x="265" y="80"/>
                  <a:pt x="284" y="89"/>
                </a:cubicBezTo>
                <a:cubicBezTo>
                  <a:pt x="292" y="89"/>
                  <a:pt x="310" y="98"/>
                  <a:pt x="319" y="107"/>
                </a:cubicBezTo>
                <a:cubicBezTo>
                  <a:pt x="328" y="115"/>
                  <a:pt x="337" y="124"/>
                  <a:pt x="337" y="133"/>
                </a:cubicBezTo>
                <a:cubicBezTo>
                  <a:pt x="346" y="142"/>
                  <a:pt x="346" y="142"/>
                  <a:pt x="346" y="151"/>
                </a:cubicBezTo>
                <a:cubicBezTo>
                  <a:pt x="346" y="160"/>
                  <a:pt x="346" y="168"/>
                  <a:pt x="337" y="177"/>
                </a:cubicBezTo>
                <a:cubicBezTo>
                  <a:pt x="328" y="186"/>
                  <a:pt x="319" y="186"/>
                  <a:pt x="310" y="186"/>
                </a:cubicBezTo>
                <a:cubicBezTo>
                  <a:pt x="310" y="186"/>
                  <a:pt x="301" y="186"/>
                  <a:pt x="292" y="177"/>
                </a:cubicBezTo>
                <a:cubicBezTo>
                  <a:pt x="292" y="177"/>
                  <a:pt x="284" y="168"/>
                  <a:pt x="284" y="160"/>
                </a:cubicBezTo>
                <a:cubicBezTo>
                  <a:pt x="275" y="151"/>
                  <a:pt x="275" y="142"/>
                  <a:pt x="265" y="133"/>
                </a:cubicBezTo>
                <a:cubicBezTo>
                  <a:pt x="256" y="133"/>
                  <a:pt x="239" y="124"/>
                  <a:pt x="231" y="124"/>
                </a:cubicBezTo>
                <a:cubicBezTo>
                  <a:pt x="212" y="124"/>
                  <a:pt x="194" y="133"/>
                  <a:pt x="186" y="142"/>
                </a:cubicBezTo>
                <a:cubicBezTo>
                  <a:pt x="177" y="142"/>
                  <a:pt x="177" y="151"/>
                  <a:pt x="177" y="160"/>
                </a:cubicBezTo>
                <a:cubicBezTo>
                  <a:pt x="177" y="168"/>
                  <a:pt x="177" y="168"/>
                  <a:pt x="177" y="168"/>
                </a:cubicBezTo>
                <a:cubicBezTo>
                  <a:pt x="186" y="177"/>
                  <a:pt x="186" y="177"/>
                  <a:pt x="194" y="186"/>
                </a:cubicBezTo>
                <a:cubicBezTo>
                  <a:pt x="194" y="186"/>
                  <a:pt x="203" y="186"/>
                  <a:pt x="212" y="186"/>
                </a:cubicBezTo>
                <a:cubicBezTo>
                  <a:pt x="212" y="196"/>
                  <a:pt x="231" y="196"/>
                  <a:pt x="239" y="196"/>
                </a:cubicBezTo>
                <a:cubicBezTo>
                  <a:pt x="256" y="204"/>
                  <a:pt x="275" y="204"/>
                  <a:pt x="292" y="213"/>
                </a:cubicBezTo>
                <a:cubicBezTo>
                  <a:pt x="301" y="213"/>
                  <a:pt x="319" y="221"/>
                  <a:pt x="328" y="231"/>
                </a:cubicBezTo>
                <a:cubicBezTo>
                  <a:pt x="337" y="231"/>
                  <a:pt x="346" y="240"/>
                  <a:pt x="354" y="257"/>
                </a:cubicBezTo>
                <a:cubicBezTo>
                  <a:pt x="354" y="266"/>
                  <a:pt x="363" y="275"/>
                  <a:pt x="363" y="293"/>
                </a:cubicBezTo>
                <a:cubicBezTo>
                  <a:pt x="363" y="311"/>
                  <a:pt x="354" y="328"/>
                  <a:pt x="346" y="34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34290" tIns="17145" rIns="34290" bIns="1714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25" name="TextBox 30"/>
          <p:cNvSpPr txBox="1">
            <a:spLocks noChangeArrowheads="1"/>
          </p:cNvSpPr>
          <p:nvPr/>
        </p:nvSpPr>
        <p:spPr bwMode="auto">
          <a:xfrm>
            <a:off x="15665383" y="7980024"/>
            <a:ext cx="5941918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just"/>
            <a:r>
              <a:rPr lang="en-US" sz="2600" b="1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Shital</a:t>
            </a:r>
            <a:r>
              <a:rPr lang="en-US" sz="26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 is a MD at KiwiQA.</a:t>
            </a:r>
          </a:p>
          <a:p>
            <a:pPr algn="just"/>
            <a:endParaRPr lang="en-US" sz="2500" dirty="0" smtClean="0">
              <a:latin typeface="Lato Regular" pitchFamily="34" charset="0"/>
              <a:ea typeface="Lato Regular" pitchFamily="34" charset="0"/>
              <a:cs typeface="Lato Regular" pitchFamily="34" charset="0"/>
            </a:endParaRPr>
          </a:p>
          <a:p>
            <a:pPr algn="just"/>
            <a:r>
              <a:rPr lang="en-US" sz="2400" dirty="0" smtClean="0">
                <a:latin typeface="Lato Regular"/>
                <a:ea typeface="Lato Regular" pitchFamily="34" charset="0"/>
                <a:cs typeface="Lato Regular" pitchFamily="34" charset="0"/>
              </a:rPr>
              <a:t>She has </a:t>
            </a:r>
            <a:r>
              <a:rPr lang="en-IN" sz="2400" dirty="0" smtClean="0">
                <a:latin typeface="Lato Regular"/>
                <a:ea typeface="Lato Regular" pitchFamily="34" charset="0"/>
                <a:cs typeface="Lato Regular" pitchFamily="34" charset="0"/>
              </a:rPr>
              <a:t>business-management skills to drive gains in revenue, market share and profit performance.</a:t>
            </a:r>
          </a:p>
          <a:p>
            <a:pPr algn="just"/>
            <a:r>
              <a:rPr lang="en-IN" sz="2400" dirty="0" smtClean="0">
                <a:latin typeface="Lato Regular"/>
                <a:ea typeface="Lato Regular" pitchFamily="34" charset="0"/>
                <a:cs typeface="Lato Regular" pitchFamily="34" charset="0"/>
              </a:rPr>
              <a:t> </a:t>
            </a:r>
          </a:p>
          <a:p>
            <a:pPr algn="just"/>
            <a:r>
              <a:rPr lang="en-IN" sz="2400" dirty="0" smtClean="0">
                <a:latin typeface="Lato Regular"/>
                <a:ea typeface="Lato Regular" pitchFamily="34" charset="0"/>
                <a:cs typeface="Lato Regular" pitchFamily="34" charset="0"/>
              </a:rPr>
              <a:t>She is responsible for business strategic  &amp; sales vision. Also building  relationships with new prospects and existing customers. </a:t>
            </a:r>
            <a:endParaRPr lang="pt-BR" sz="2400" dirty="0">
              <a:latin typeface="Lato Regular"/>
              <a:ea typeface="Lato Regular" pitchFamily="34" charset="0"/>
              <a:cs typeface="Lato Regular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2817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62" grpId="0"/>
      <p:bldP spid="1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90"/>
          <p:cNvGrpSpPr/>
          <p:nvPr/>
        </p:nvGrpSpPr>
        <p:grpSpPr>
          <a:xfrm>
            <a:off x="6008975" y="483017"/>
            <a:ext cx="12359700" cy="1446532"/>
            <a:chOff x="5988388" y="483017"/>
            <a:chExt cx="12359700" cy="1446532"/>
          </a:xfrm>
        </p:grpSpPr>
        <p:sp>
          <p:nvSpPr>
            <p:cNvPr id="92" name="TextBox 91"/>
            <p:cNvSpPr txBox="1"/>
            <p:nvPr/>
          </p:nvSpPr>
          <p:spPr>
            <a:xfrm>
              <a:off x="5988388" y="483017"/>
              <a:ext cx="12359700" cy="144653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88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Our Clientele</a:t>
              </a:r>
              <a:endParaRPr lang="id-ID" sz="8800" b="1" dirty="0" smtClean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1312248" y="1827949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pic>
        <p:nvPicPr>
          <p:cNvPr id="35" name="Picture 34" descr="KQ 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5971" y="263042"/>
            <a:ext cx="1476581" cy="1371792"/>
          </a:xfrm>
          <a:prstGeom prst="rect">
            <a:avLst/>
          </a:prstGeom>
        </p:spPr>
      </p:pic>
      <p:sp>
        <p:nvSpPr>
          <p:cNvPr id="37" name="Freeform 213"/>
          <p:cNvSpPr>
            <a:spLocks noChangeArrowheads="1"/>
          </p:cNvSpPr>
          <p:nvPr/>
        </p:nvSpPr>
        <p:spPr bwMode="auto">
          <a:xfrm>
            <a:off x="5974561" y="3113941"/>
            <a:ext cx="814524" cy="944044"/>
          </a:xfrm>
          <a:custGeom>
            <a:avLst/>
            <a:gdLst>
              <a:gd name="T0" fmla="*/ 589 w 634"/>
              <a:gd name="T1" fmla="*/ 236 h 619"/>
              <a:gd name="T2" fmla="*/ 589 w 634"/>
              <a:gd name="T3" fmla="*/ 236 h 619"/>
              <a:gd name="T4" fmla="*/ 589 w 634"/>
              <a:gd name="T5" fmla="*/ 545 h 619"/>
              <a:gd name="T6" fmla="*/ 545 w 634"/>
              <a:gd name="T7" fmla="*/ 589 h 619"/>
              <a:gd name="T8" fmla="*/ 89 w 634"/>
              <a:gd name="T9" fmla="*/ 589 h 619"/>
              <a:gd name="T10" fmla="*/ 45 w 634"/>
              <a:gd name="T11" fmla="*/ 545 h 619"/>
              <a:gd name="T12" fmla="*/ 45 w 634"/>
              <a:gd name="T13" fmla="*/ 74 h 619"/>
              <a:gd name="T14" fmla="*/ 89 w 634"/>
              <a:gd name="T15" fmla="*/ 29 h 619"/>
              <a:gd name="T16" fmla="*/ 398 w 634"/>
              <a:gd name="T17" fmla="*/ 29 h 619"/>
              <a:gd name="T18" fmla="*/ 398 w 634"/>
              <a:gd name="T19" fmla="*/ 0 h 619"/>
              <a:gd name="T20" fmla="*/ 89 w 634"/>
              <a:gd name="T21" fmla="*/ 0 h 619"/>
              <a:gd name="T22" fmla="*/ 0 w 634"/>
              <a:gd name="T23" fmla="*/ 74 h 619"/>
              <a:gd name="T24" fmla="*/ 0 w 634"/>
              <a:gd name="T25" fmla="*/ 545 h 619"/>
              <a:gd name="T26" fmla="*/ 89 w 634"/>
              <a:gd name="T27" fmla="*/ 618 h 619"/>
              <a:gd name="T28" fmla="*/ 545 w 634"/>
              <a:gd name="T29" fmla="*/ 618 h 619"/>
              <a:gd name="T30" fmla="*/ 633 w 634"/>
              <a:gd name="T31" fmla="*/ 545 h 619"/>
              <a:gd name="T32" fmla="*/ 633 w 634"/>
              <a:gd name="T33" fmla="*/ 236 h 619"/>
              <a:gd name="T34" fmla="*/ 589 w 634"/>
              <a:gd name="T35" fmla="*/ 236 h 619"/>
              <a:gd name="T36" fmla="*/ 162 w 634"/>
              <a:gd name="T37" fmla="*/ 354 h 619"/>
              <a:gd name="T38" fmla="*/ 162 w 634"/>
              <a:gd name="T39" fmla="*/ 354 h 619"/>
              <a:gd name="T40" fmla="*/ 74 w 634"/>
              <a:gd name="T41" fmla="*/ 516 h 619"/>
              <a:gd name="T42" fmla="*/ 103 w 634"/>
              <a:gd name="T43" fmla="*/ 545 h 619"/>
              <a:gd name="T44" fmla="*/ 280 w 634"/>
              <a:gd name="T45" fmla="*/ 457 h 619"/>
              <a:gd name="T46" fmla="*/ 295 w 634"/>
              <a:gd name="T47" fmla="*/ 457 h 619"/>
              <a:gd name="T48" fmla="*/ 604 w 634"/>
              <a:gd name="T49" fmla="*/ 147 h 619"/>
              <a:gd name="T50" fmla="*/ 604 w 634"/>
              <a:gd name="T51" fmla="*/ 88 h 619"/>
              <a:gd name="T52" fmla="*/ 530 w 634"/>
              <a:gd name="T53" fmla="*/ 29 h 619"/>
              <a:gd name="T54" fmla="*/ 471 w 634"/>
              <a:gd name="T55" fmla="*/ 29 h 619"/>
              <a:gd name="T56" fmla="*/ 177 w 634"/>
              <a:gd name="T57" fmla="*/ 324 h 619"/>
              <a:gd name="T58" fmla="*/ 162 w 634"/>
              <a:gd name="T59" fmla="*/ 354 h 619"/>
              <a:gd name="T60" fmla="*/ 486 w 634"/>
              <a:gd name="T61" fmla="*/ 74 h 619"/>
              <a:gd name="T62" fmla="*/ 486 w 634"/>
              <a:gd name="T63" fmla="*/ 74 h 619"/>
              <a:gd name="T64" fmla="*/ 516 w 634"/>
              <a:gd name="T65" fmla="*/ 74 h 619"/>
              <a:gd name="T66" fmla="*/ 560 w 634"/>
              <a:gd name="T67" fmla="*/ 103 h 619"/>
              <a:gd name="T68" fmla="*/ 560 w 634"/>
              <a:gd name="T69" fmla="*/ 133 h 619"/>
              <a:gd name="T70" fmla="*/ 516 w 634"/>
              <a:gd name="T71" fmla="*/ 177 h 619"/>
              <a:gd name="T72" fmla="*/ 457 w 634"/>
              <a:gd name="T73" fmla="*/ 103 h 619"/>
              <a:gd name="T74" fmla="*/ 486 w 634"/>
              <a:gd name="T75" fmla="*/ 74 h 619"/>
              <a:gd name="T76" fmla="*/ 428 w 634"/>
              <a:gd name="T77" fmla="*/ 133 h 619"/>
              <a:gd name="T78" fmla="*/ 428 w 634"/>
              <a:gd name="T79" fmla="*/ 133 h 619"/>
              <a:gd name="T80" fmla="*/ 486 w 634"/>
              <a:gd name="T81" fmla="*/ 206 h 619"/>
              <a:gd name="T82" fmla="*/ 266 w 634"/>
              <a:gd name="T83" fmla="*/ 427 h 619"/>
              <a:gd name="T84" fmla="*/ 207 w 634"/>
              <a:gd name="T85" fmla="*/ 354 h 619"/>
              <a:gd name="T86" fmla="*/ 428 w 634"/>
              <a:gd name="T87" fmla="*/ 133 h 619"/>
              <a:gd name="T88" fmla="*/ 236 w 634"/>
              <a:gd name="T89" fmla="*/ 442 h 619"/>
              <a:gd name="T90" fmla="*/ 236 w 634"/>
              <a:gd name="T91" fmla="*/ 442 h 619"/>
              <a:gd name="T92" fmla="*/ 133 w 634"/>
              <a:gd name="T93" fmla="*/ 516 h 619"/>
              <a:gd name="T94" fmla="*/ 118 w 634"/>
              <a:gd name="T95" fmla="*/ 501 h 619"/>
              <a:gd name="T96" fmla="*/ 177 w 634"/>
              <a:gd name="T97" fmla="*/ 398 h 619"/>
              <a:gd name="T98" fmla="*/ 236 w 634"/>
              <a:gd name="T99" fmla="*/ 442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34" h="619">
                <a:moveTo>
                  <a:pt x="589" y="236"/>
                </a:moveTo>
                <a:lnTo>
                  <a:pt x="589" y="236"/>
                </a:lnTo>
                <a:cubicBezTo>
                  <a:pt x="589" y="545"/>
                  <a:pt x="589" y="545"/>
                  <a:pt x="589" y="545"/>
                </a:cubicBezTo>
                <a:cubicBezTo>
                  <a:pt x="589" y="559"/>
                  <a:pt x="575" y="589"/>
                  <a:pt x="545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59"/>
                  <a:pt x="45" y="545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59"/>
                  <a:pt x="59" y="29"/>
                  <a:pt x="89" y="29"/>
                </a:cubicBezTo>
                <a:cubicBezTo>
                  <a:pt x="398" y="29"/>
                  <a:pt x="398" y="29"/>
                  <a:pt x="398" y="29"/>
                </a:cubicBezTo>
                <a:cubicBezTo>
                  <a:pt x="398" y="0"/>
                  <a:pt x="398" y="0"/>
                  <a:pt x="39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545" y="618"/>
                  <a:pt x="545" y="618"/>
                  <a:pt x="545" y="618"/>
                </a:cubicBezTo>
                <a:cubicBezTo>
                  <a:pt x="589" y="618"/>
                  <a:pt x="633" y="589"/>
                  <a:pt x="633" y="545"/>
                </a:cubicBezTo>
                <a:cubicBezTo>
                  <a:pt x="633" y="236"/>
                  <a:pt x="633" y="236"/>
                  <a:pt x="633" y="236"/>
                </a:cubicBezTo>
                <a:lnTo>
                  <a:pt x="589" y="236"/>
                </a:lnTo>
                <a:close/>
                <a:moveTo>
                  <a:pt x="162" y="354"/>
                </a:moveTo>
                <a:lnTo>
                  <a:pt x="162" y="354"/>
                </a:lnTo>
                <a:cubicBezTo>
                  <a:pt x="74" y="516"/>
                  <a:pt x="74" y="516"/>
                  <a:pt x="74" y="516"/>
                </a:cubicBezTo>
                <a:cubicBezTo>
                  <a:pt x="74" y="545"/>
                  <a:pt x="89" y="559"/>
                  <a:pt x="103" y="545"/>
                </a:cubicBezTo>
                <a:cubicBezTo>
                  <a:pt x="280" y="457"/>
                  <a:pt x="280" y="457"/>
                  <a:pt x="280" y="457"/>
                </a:cubicBezTo>
                <a:lnTo>
                  <a:pt x="295" y="457"/>
                </a:lnTo>
                <a:cubicBezTo>
                  <a:pt x="604" y="147"/>
                  <a:pt x="604" y="147"/>
                  <a:pt x="604" y="147"/>
                </a:cubicBezTo>
                <a:cubicBezTo>
                  <a:pt x="619" y="133"/>
                  <a:pt x="619" y="103"/>
                  <a:pt x="604" y="88"/>
                </a:cubicBezTo>
                <a:cubicBezTo>
                  <a:pt x="530" y="29"/>
                  <a:pt x="530" y="29"/>
                  <a:pt x="530" y="29"/>
                </a:cubicBezTo>
                <a:cubicBezTo>
                  <a:pt x="516" y="15"/>
                  <a:pt x="486" y="15"/>
                  <a:pt x="471" y="29"/>
                </a:cubicBezTo>
                <a:cubicBezTo>
                  <a:pt x="177" y="324"/>
                  <a:pt x="177" y="324"/>
                  <a:pt x="177" y="324"/>
                </a:cubicBezTo>
                <a:cubicBezTo>
                  <a:pt x="162" y="339"/>
                  <a:pt x="162" y="339"/>
                  <a:pt x="162" y="354"/>
                </a:cubicBezTo>
                <a:close/>
                <a:moveTo>
                  <a:pt x="486" y="74"/>
                </a:moveTo>
                <a:lnTo>
                  <a:pt x="486" y="74"/>
                </a:lnTo>
                <a:cubicBezTo>
                  <a:pt x="501" y="59"/>
                  <a:pt x="516" y="59"/>
                  <a:pt x="516" y="74"/>
                </a:cubicBezTo>
                <a:cubicBezTo>
                  <a:pt x="560" y="103"/>
                  <a:pt x="560" y="103"/>
                  <a:pt x="560" y="103"/>
                </a:cubicBezTo>
                <a:cubicBezTo>
                  <a:pt x="575" y="118"/>
                  <a:pt x="575" y="133"/>
                  <a:pt x="560" y="133"/>
                </a:cubicBezTo>
                <a:cubicBezTo>
                  <a:pt x="516" y="177"/>
                  <a:pt x="516" y="177"/>
                  <a:pt x="516" y="177"/>
                </a:cubicBezTo>
                <a:cubicBezTo>
                  <a:pt x="457" y="103"/>
                  <a:pt x="457" y="103"/>
                  <a:pt x="457" y="103"/>
                </a:cubicBezTo>
                <a:lnTo>
                  <a:pt x="486" y="74"/>
                </a:lnTo>
                <a:close/>
                <a:moveTo>
                  <a:pt x="428" y="133"/>
                </a:moveTo>
                <a:lnTo>
                  <a:pt x="428" y="133"/>
                </a:lnTo>
                <a:cubicBezTo>
                  <a:pt x="486" y="206"/>
                  <a:pt x="486" y="206"/>
                  <a:pt x="486" y="206"/>
                </a:cubicBezTo>
                <a:cubicBezTo>
                  <a:pt x="266" y="427"/>
                  <a:pt x="266" y="427"/>
                  <a:pt x="266" y="427"/>
                </a:cubicBezTo>
                <a:cubicBezTo>
                  <a:pt x="251" y="398"/>
                  <a:pt x="207" y="368"/>
                  <a:pt x="207" y="354"/>
                </a:cubicBezTo>
                <a:lnTo>
                  <a:pt x="428" y="133"/>
                </a:lnTo>
                <a:close/>
                <a:moveTo>
                  <a:pt x="236" y="442"/>
                </a:moveTo>
                <a:lnTo>
                  <a:pt x="236" y="442"/>
                </a:lnTo>
                <a:cubicBezTo>
                  <a:pt x="133" y="516"/>
                  <a:pt x="133" y="516"/>
                  <a:pt x="133" y="516"/>
                </a:cubicBezTo>
                <a:cubicBezTo>
                  <a:pt x="118" y="516"/>
                  <a:pt x="118" y="501"/>
                  <a:pt x="118" y="501"/>
                </a:cubicBezTo>
                <a:cubicBezTo>
                  <a:pt x="177" y="398"/>
                  <a:pt x="177" y="398"/>
                  <a:pt x="177" y="398"/>
                </a:cubicBezTo>
                <a:lnTo>
                  <a:pt x="236" y="4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91431" tIns="45716" rIns="91431" bIns="45716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4" name="Freeform 47"/>
          <p:cNvSpPr>
            <a:spLocks noEditPoints="1"/>
          </p:cNvSpPr>
          <p:nvPr/>
        </p:nvSpPr>
        <p:spPr bwMode="auto">
          <a:xfrm>
            <a:off x="5345113" y="1022350"/>
            <a:ext cx="401637" cy="292100"/>
          </a:xfrm>
          <a:custGeom>
            <a:avLst/>
            <a:gdLst>
              <a:gd name="T0" fmla="*/ 2147483646 w 123"/>
              <a:gd name="T1" fmla="*/ 2147483646 h 89"/>
              <a:gd name="T2" fmla="*/ 2147483646 w 123"/>
              <a:gd name="T3" fmla="*/ 0 h 89"/>
              <a:gd name="T4" fmla="*/ 2147483646 w 123"/>
              <a:gd name="T5" fmla="*/ 2147483646 h 89"/>
              <a:gd name="T6" fmla="*/ 2147483646 w 123"/>
              <a:gd name="T7" fmla="*/ 2147483646 h 89"/>
              <a:gd name="T8" fmla="*/ 2147483646 w 123"/>
              <a:gd name="T9" fmla="*/ 2147483646 h 89"/>
              <a:gd name="T10" fmla="*/ 2147483646 w 123"/>
              <a:gd name="T11" fmla="*/ 2147483646 h 89"/>
              <a:gd name="T12" fmla="*/ 0 w 123"/>
              <a:gd name="T13" fmla="*/ 2147483646 h 89"/>
              <a:gd name="T14" fmla="*/ 2147483646 w 123"/>
              <a:gd name="T15" fmla="*/ 2147483646 h 89"/>
              <a:gd name="T16" fmla="*/ 2147483646 w 123"/>
              <a:gd name="T17" fmla="*/ 2147483646 h 89"/>
              <a:gd name="T18" fmla="*/ 2147483646 w 123"/>
              <a:gd name="T19" fmla="*/ 2147483646 h 89"/>
              <a:gd name="T20" fmla="*/ 2147483646 w 123"/>
              <a:gd name="T21" fmla="*/ 2147483646 h 89"/>
              <a:gd name="T22" fmla="*/ 2147483646 w 123"/>
              <a:gd name="T23" fmla="*/ 2147483646 h 89"/>
              <a:gd name="T24" fmla="*/ 2147483646 w 123"/>
              <a:gd name="T25" fmla="*/ 2147483646 h 89"/>
              <a:gd name="T26" fmla="*/ 2147483646 w 123"/>
              <a:gd name="T27" fmla="*/ 2147483646 h 89"/>
              <a:gd name="T28" fmla="*/ 2147483646 w 123"/>
              <a:gd name="T29" fmla="*/ 2147483646 h 89"/>
              <a:gd name="T30" fmla="*/ 2147483646 w 123"/>
              <a:gd name="T31" fmla="*/ 2147483646 h 89"/>
              <a:gd name="T32" fmla="*/ 2147483646 w 123"/>
              <a:gd name="T33" fmla="*/ 2147483646 h 89"/>
              <a:gd name="T34" fmla="*/ 2147483646 w 123"/>
              <a:gd name="T35" fmla="*/ 2147483646 h 89"/>
              <a:gd name="T36" fmla="*/ 2147483646 w 123"/>
              <a:gd name="T37" fmla="*/ 2147483646 h 89"/>
              <a:gd name="T38" fmla="*/ 2147483646 w 123"/>
              <a:gd name="T39" fmla="*/ 2147483646 h 89"/>
              <a:gd name="T40" fmla="*/ 2147483646 w 123"/>
              <a:gd name="T41" fmla="*/ 2147483646 h 89"/>
              <a:gd name="T42" fmla="*/ 2147483646 w 123"/>
              <a:gd name="T43" fmla="*/ 2147483646 h 89"/>
              <a:gd name="T44" fmla="*/ 2147483646 w 123"/>
              <a:gd name="T45" fmla="*/ 2147483646 h 89"/>
              <a:gd name="T46" fmla="*/ 2147483646 w 123"/>
              <a:gd name="T47" fmla="*/ 2147483646 h 89"/>
              <a:gd name="T48" fmla="*/ 2147483646 w 123"/>
              <a:gd name="T49" fmla="*/ 2147483646 h 89"/>
              <a:gd name="T50" fmla="*/ 2147483646 w 123"/>
              <a:gd name="T51" fmla="*/ 2147483646 h 89"/>
              <a:gd name="T52" fmla="*/ 2147483646 w 123"/>
              <a:gd name="T53" fmla="*/ 2147483646 h 89"/>
              <a:gd name="T54" fmla="*/ 2147483646 w 123"/>
              <a:gd name="T55" fmla="*/ 2147483646 h 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23" h="89">
                <a:moveTo>
                  <a:pt x="100" y="32"/>
                </a:moveTo>
                <a:cubicBezTo>
                  <a:pt x="98" y="14"/>
                  <a:pt x="83" y="0"/>
                  <a:pt x="65" y="0"/>
                </a:cubicBezTo>
                <a:cubicBezTo>
                  <a:pt x="51" y="0"/>
                  <a:pt x="40" y="9"/>
                  <a:pt x="34" y="20"/>
                </a:cubicBezTo>
                <a:cubicBezTo>
                  <a:pt x="32" y="20"/>
                  <a:pt x="31" y="20"/>
                  <a:pt x="29" y="20"/>
                </a:cubicBezTo>
                <a:cubicBezTo>
                  <a:pt x="19" y="20"/>
                  <a:pt x="12" y="27"/>
                  <a:pt x="12" y="37"/>
                </a:cubicBezTo>
                <a:cubicBezTo>
                  <a:pt x="12" y="39"/>
                  <a:pt x="12" y="40"/>
                  <a:pt x="13" y="42"/>
                </a:cubicBezTo>
                <a:cubicBezTo>
                  <a:pt x="5" y="47"/>
                  <a:pt x="0" y="54"/>
                  <a:pt x="0" y="64"/>
                </a:cubicBezTo>
                <a:cubicBezTo>
                  <a:pt x="0" y="77"/>
                  <a:pt x="11" y="89"/>
                  <a:pt x="25" y="89"/>
                </a:cubicBezTo>
                <a:cubicBezTo>
                  <a:pt x="94" y="89"/>
                  <a:pt x="94" y="89"/>
                  <a:pt x="94" y="89"/>
                </a:cubicBezTo>
                <a:cubicBezTo>
                  <a:pt x="110" y="89"/>
                  <a:pt x="123" y="76"/>
                  <a:pt x="123" y="60"/>
                </a:cubicBezTo>
                <a:cubicBezTo>
                  <a:pt x="123" y="46"/>
                  <a:pt x="113" y="34"/>
                  <a:pt x="100" y="32"/>
                </a:cubicBezTo>
                <a:close/>
                <a:moveTo>
                  <a:pt x="94" y="81"/>
                </a:moveTo>
                <a:cubicBezTo>
                  <a:pt x="94" y="81"/>
                  <a:pt x="94" y="81"/>
                  <a:pt x="94" y="81"/>
                </a:cubicBezTo>
                <a:cubicBezTo>
                  <a:pt x="25" y="81"/>
                  <a:pt x="25" y="81"/>
                  <a:pt x="25" y="81"/>
                </a:cubicBezTo>
                <a:cubicBezTo>
                  <a:pt x="16" y="81"/>
                  <a:pt x="8" y="73"/>
                  <a:pt x="8" y="64"/>
                </a:cubicBezTo>
                <a:cubicBezTo>
                  <a:pt x="8" y="58"/>
                  <a:pt x="11" y="52"/>
                  <a:pt x="16" y="49"/>
                </a:cubicBezTo>
                <a:cubicBezTo>
                  <a:pt x="22" y="46"/>
                  <a:pt x="22" y="45"/>
                  <a:pt x="20" y="40"/>
                </a:cubicBezTo>
                <a:cubicBezTo>
                  <a:pt x="20" y="39"/>
                  <a:pt x="19" y="38"/>
                  <a:pt x="19" y="37"/>
                </a:cubicBezTo>
                <a:cubicBezTo>
                  <a:pt x="19" y="32"/>
                  <a:pt x="24" y="27"/>
                  <a:pt x="29" y="27"/>
                </a:cubicBezTo>
                <a:cubicBezTo>
                  <a:pt x="29" y="27"/>
                  <a:pt x="31" y="27"/>
                  <a:pt x="34" y="28"/>
                </a:cubicBezTo>
                <a:cubicBezTo>
                  <a:pt x="39" y="30"/>
                  <a:pt x="39" y="28"/>
                  <a:pt x="41" y="24"/>
                </a:cubicBezTo>
                <a:cubicBezTo>
                  <a:pt x="46" y="14"/>
                  <a:pt x="55" y="8"/>
                  <a:pt x="65" y="8"/>
                </a:cubicBezTo>
                <a:cubicBezTo>
                  <a:pt x="79" y="8"/>
                  <a:pt x="91" y="18"/>
                  <a:pt x="92" y="32"/>
                </a:cubicBezTo>
                <a:cubicBezTo>
                  <a:pt x="92" y="38"/>
                  <a:pt x="92" y="38"/>
                  <a:pt x="98" y="39"/>
                </a:cubicBezTo>
                <a:cubicBezTo>
                  <a:pt x="108" y="41"/>
                  <a:pt x="115" y="50"/>
                  <a:pt x="115" y="60"/>
                </a:cubicBezTo>
                <a:cubicBezTo>
                  <a:pt x="115" y="71"/>
                  <a:pt x="106" y="81"/>
                  <a:pt x="94" y="81"/>
                </a:cubicBezTo>
                <a:close/>
                <a:moveTo>
                  <a:pt x="94" y="81"/>
                </a:moveTo>
                <a:cubicBezTo>
                  <a:pt x="94" y="81"/>
                  <a:pt x="94" y="81"/>
                  <a:pt x="94" y="81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5" name="Freeform 47"/>
          <p:cNvSpPr>
            <a:spLocks noEditPoints="1"/>
          </p:cNvSpPr>
          <p:nvPr/>
        </p:nvSpPr>
        <p:spPr bwMode="auto">
          <a:xfrm>
            <a:off x="4876801" y="1174750"/>
            <a:ext cx="1022350" cy="1387354"/>
          </a:xfrm>
          <a:custGeom>
            <a:avLst/>
            <a:gdLst>
              <a:gd name="T0" fmla="*/ 2147483646 w 123"/>
              <a:gd name="T1" fmla="*/ 2147483646 h 89"/>
              <a:gd name="T2" fmla="*/ 2147483646 w 123"/>
              <a:gd name="T3" fmla="*/ 0 h 89"/>
              <a:gd name="T4" fmla="*/ 2147483646 w 123"/>
              <a:gd name="T5" fmla="*/ 2147483646 h 89"/>
              <a:gd name="T6" fmla="*/ 2147483646 w 123"/>
              <a:gd name="T7" fmla="*/ 2147483646 h 89"/>
              <a:gd name="T8" fmla="*/ 2147483646 w 123"/>
              <a:gd name="T9" fmla="*/ 2147483646 h 89"/>
              <a:gd name="T10" fmla="*/ 2147483646 w 123"/>
              <a:gd name="T11" fmla="*/ 2147483646 h 89"/>
              <a:gd name="T12" fmla="*/ 0 w 123"/>
              <a:gd name="T13" fmla="*/ 2147483646 h 89"/>
              <a:gd name="T14" fmla="*/ 2147483646 w 123"/>
              <a:gd name="T15" fmla="*/ 2147483646 h 89"/>
              <a:gd name="T16" fmla="*/ 2147483646 w 123"/>
              <a:gd name="T17" fmla="*/ 2147483646 h 89"/>
              <a:gd name="T18" fmla="*/ 2147483646 w 123"/>
              <a:gd name="T19" fmla="*/ 2147483646 h 89"/>
              <a:gd name="T20" fmla="*/ 2147483646 w 123"/>
              <a:gd name="T21" fmla="*/ 2147483646 h 89"/>
              <a:gd name="T22" fmla="*/ 2147483646 w 123"/>
              <a:gd name="T23" fmla="*/ 2147483646 h 89"/>
              <a:gd name="T24" fmla="*/ 2147483646 w 123"/>
              <a:gd name="T25" fmla="*/ 2147483646 h 89"/>
              <a:gd name="T26" fmla="*/ 2147483646 w 123"/>
              <a:gd name="T27" fmla="*/ 2147483646 h 89"/>
              <a:gd name="T28" fmla="*/ 2147483646 w 123"/>
              <a:gd name="T29" fmla="*/ 2147483646 h 89"/>
              <a:gd name="T30" fmla="*/ 2147483646 w 123"/>
              <a:gd name="T31" fmla="*/ 2147483646 h 89"/>
              <a:gd name="T32" fmla="*/ 2147483646 w 123"/>
              <a:gd name="T33" fmla="*/ 2147483646 h 89"/>
              <a:gd name="T34" fmla="*/ 2147483646 w 123"/>
              <a:gd name="T35" fmla="*/ 2147483646 h 89"/>
              <a:gd name="T36" fmla="*/ 2147483646 w 123"/>
              <a:gd name="T37" fmla="*/ 2147483646 h 89"/>
              <a:gd name="T38" fmla="*/ 2147483646 w 123"/>
              <a:gd name="T39" fmla="*/ 2147483646 h 89"/>
              <a:gd name="T40" fmla="*/ 2147483646 w 123"/>
              <a:gd name="T41" fmla="*/ 2147483646 h 89"/>
              <a:gd name="T42" fmla="*/ 2147483646 w 123"/>
              <a:gd name="T43" fmla="*/ 2147483646 h 89"/>
              <a:gd name="T44" fmla="*/ 2147483646 w 123"/>
              <a:gd name="T45" fmla="*/ 2147483646 h 89"/>
              <a:gd name="T46" fmla="*/ 2147483646 w 123"/>
              <a:gd name="T47" fmla="*/ 2147483646 h 89"/>
              <a:gd name="T48" fmla="*/ 2147483646 w 123"/>
              <a:gd name="T49" fmla="*/ 2147483646 h 89"/>
              <a:gd name="T50" fmla="*/ 2147483646 w 123"/>
              <a:gd name="T51" fmla="*/ 2147483646 h 89"/>
              <a:gd name="T52" fmla="*/ 2147483646 w 123"/>
              <a:gd name="T53" fmla="*/ 2147483646 h 89"/>
              <a:gd name="T54" fmla="*/ 2147483646 w 123"/>
              <a:gd name="T55" fmla="*/ 2147483646 h 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23" h="89">
                <a:moveTo>
                  <a:pt x="100" y="32"/>
                </a:moveTo>
                <a:cubicBezTo>
                  <a:pt x="98" y="14"/>
                  <a:pt x="83" y="0"/>
                  <a:pt x="65" y="0"/>
                </a:cubicBezTo>
                <a:cubicBezTo>
                  <a:pt x="51" y="0"/>
                  <a:pt x="40" y="9"/>
                  <a:pt x="34" y="20"/>
                </a:cubicBezTo>
                <a:cubicBezTo>
                  <a:pt x="32" y="20"/>
                  <a:pt x="31" y="20"/>
                  <a:pt x="29" y="20"/>
                </a:cubicBezTo>
                <a:cubicBezTo>
                  <a:pt x="19" y="20"/>
                  <a:pt x="12" y="27"/>
                  <a:pt x="12" y="37"/>
                </a:cubicBezTo>
                <a:cubicBezTo>
                  <a:pt x="12" y="39"/>
                  <a:pt x="12" y="40"/>
                  <a:pt x="13" y="42"/>
                </a:cubicBezTo>
                <a:cubicBezTo>
                  <a:pt x="5" y="47"/>
                  <a:pt x="0" y="54"/>
                  <a:pt x="0" y="64"/>
                </a:cubicBezTo>
                <a:cubicBezTo>
                  <a:pt x="0" y="77"/>
                  <a:pt x="11" y="89"/>
                  <a:pt x="25" y="89"/>
                </a:cubicBezTo>
                <a:cubicBezTo>
                  <a:pt x="94" y="89"/>
                  <a:pt x="94" y="89"/>
                  <a:pt x="94" y="89"/>
                </a:cubicBezTo>
                <a:cubicBezTo>
                  <a:pt x="110" y="89"/>
                  <a:pt x="123" y="76"/>
                  <a:pt x="123" y="60"/>
                </a:cubicBezTo>
                <a:cubicBezTo>
                  <a:pt x="123" y="46"/>
                  <a:pt x="113" y="34"/>
                  <a:pt x="100" y="32"/>
                </a:cubicBezTo>
                <a:close/>
                <a:moveTo>
                  <a:pt x="94" y="81"/>
                </a:moveTo>
                <a:cubicBezTo>
                  <a:pt x="94" y="81"/>
                  <a:pt x="94" y="81"/>
                  <a:pt x="94" y="81"/>
                </a:cubicBezTo>
                <a:cubicBezTo>
                  <a:pt x="25" y="81"/>
                  <a:pt x="25" y="81"/>
                  <a:pt x="25" y="81"/>
                </a:cubicBezTo>
                <a:cubicBezTo>
                  <a:pt x="16" y="81"/>
                  <a:pt x="8" y="73"/>
                  <a:pt x="8" y="64"/>
                </a:cubicBezTo>
                <a:cubicBezTo>
                  <a:pt x="8" y="58"/>
                  <a:pt x="11" y="52"/>
                  <a:pt x="16" y="49"/>
                </a:cubicBezTo>
                <a:cubicBezTo>
                  <a:pt x="22" y="46"/>
                  <a:pt x="22" y="45"/>
                  <a:pt x="20" y="40"/>
                </a:cubicBezTo>
                <a:cubicBezTo>
                  <a:pt x="20" y="39"/>
                  <a:pt x="19" y="38"/>
                  <a:pt x="19" y="37"/>
                </a:cubicBezTo>
                <a:cubicBezTo>
                  <a:pt x="19" y="32"/>
                  <a:pt x="24" y="27"/>
                  <a:pt x="29" y="27"/>
                </a:cubicBezTo>
                <a:cubicBezTo>
                  <a:pt x="29" y="27"/>
                  <a:pt x="31" y="27"/>
                  <a:pt x="34" y="28"/>
                </a:cubicBezTo>
                <a:cubicBezTo>
                  <a:pt x="39" y="30"/>
                  <a:pt x="39" y="28"/>
                  <a:pt x="41" y="24"/>
                </a:cubicBezTo>
                <a:cubicBezTo>
                  <a:pt x="46" y="14"/>
                  <a:pt x="55" y="8"/>
                  <a:pt x="65" y="8"/>
                </a:cubicBezTo>
                <a:cubicBezTo>
                  <a:pt x="79" y="8"/>
                  <a:pt x="91" y="18"/>
                  <a:pt x="92" y="32"/>
                </a:cubicBezTo>
                <a:cubicBezTo>
                  <a:pt x="92" y="38"/>
                  <a:pt x="92" y="38"/>
                  <a:pt x="98" y="39"/>
                </a:cubicBezTo>
                <a:cubicBezTo>
                  <a:pt x="108" y="41"/>
                  <a:pt x="115" y="50"/>
                  <a:pt x="115" y="60"/>
                </a:cubicBezTo>
                <a:cubicBezTo>
                  <a:pt x="115" y="71"/>
                  <a:pt x="106" y="81"/>
                  <a:pt x="94" y="81"/>
                </a:cubicBezTo>
                <a:close/>
                <a:moveTo>
                  <a:pt x="94" y="81"/>
                </a:moveTo>
                <a:cubicBezTo>
                  <a:pt x="94" y="81"/>
                  <a:pt x="94" y="81"/>
                  <a:pt x="94" y="81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0" name="Rectangle 59"/>
          <p:cNvSpPr/>
          <p:nvPr/>
        </p:nvSpPr>
        <p:spPr>
          <a:xfrm>
            <a:off x="2209801" y="2056549"/>
            <a:ext cx="2667000" cy="24653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/>
          </a:p>
        </p:txBody>
      </p:sp>
      <p:sp>
        <p:nvSpPr>
          <p:cNvPr id="61" name="TextBox 60"/>
          <p:cNvSpPr txBox="1"/>
          <p:nvPr/>
        </p:nvSpPr>
        <p:spPr>
          <a:xfrm>
            <a:off x="2607278" y="3743254"/>
            <a:ext cx="1784709" cy="677072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Lato Regular"/>
                <a:cs typeface="Lato Regular"/>
              </a:rPr>
              <a:t>FinTech	</a:t>
            </a:r>
            <a:endParaRPr lang="id-ID" sz="32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62" name="Shape 2799"/>
          <p:cNvSpPr/>
          <p:nvPr/>
        </p:nvSpPr>
        <p:spPr>
          <a:xfrm flipH="1" flipV="1">
            <a:off x="2877045" y="2416159"/>
            <a:ext cx="1387941" cy="1216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16" y="11782"/>
                </a:moveTo>
                <a:cubicBezTo>
                  <a:pt x="9916" y="11929"/>
                  <a:pt x="9939" y="12054"/>
                  <a:pt x="9982" y="12159"/>
                </a:cubicBezTo>
                <a:cubicBezTo>
                  <a:pt x="10026" y="12263"/>
                  <a:pt x="10082" y="12351"/>
                  <a:pt x="10151" y="12425"/>
                </a:cubicBezTo>
                <a:cubicBezTo>
                  <a:pt x="10219" y="12498"/>
                  <a:pt x="10298" y="12557"/>
                  <a:pt x="10388" y="12604"/>
                </a:cubicBezTo>
                <a:cubicBezTo>
                  <a:pt x="10478" y="12650"/>
                  <a:pt x="10513" y="12688"/>
                  <a:pt x="10605" y="12719"/>
                </a:cubicBezTo>
                <a:lnTo>
                  <a:pt x="10605" y="10882"/>
                </a:lnTo>
                <a:cubicBezTo>
                  <a:pt x="10368" y="10882"/>
                  <a:pt x="10241" y="10952"/>
                  <a:pt x="10111" y="11090"/>
                </a:cubicBezTo>
                <a:cubicBezTo>
                  <a:pt x="9981" y="11227"/>
                  <a:pt x="9916" y="11458"/>
                  <a:pt x="9916" y="11782"/>
                </a:cubicBezTo>
                <a:moveTo>
                  <a:pt x="11501" y="14278"/>
                </a:moveTo>
                <a:cubicBezTo>
                  <a:pt x="11425" y="14199"/>
                  <a:pt x="11338" y="14135"/>
                  <a:pt x="11242" y="14086"/>
                </a:cubicBezTo>
                <a:cubicBezTo>
                  <a:pt x="11145" y="14037"/>
                  <a:pt x="11102" y="13994"/>
                  <a:pt x="11001" y="13958"/>
                </a:cubicBezTo>
                <a:lnTo>
                  <a:pt x="11001" y="16096"/>
                </a:lnTo>
                <a:cubicBezTo>
                  <a:pt x="11238" y="16071"/>
                  <a:pt x="11377" y="15975"/>
                  <a:pt x="11528" y="15806"/>
                </a:cubicBezTo>
                <a:cubicBezTo>
                  <a:pt x="11680" y="15638"/>
                  <a:pt x="11756" y="15371"/>
                  <a:pt x="11756" y="15004"/>
                </a:cubicBezTo>
                <a:cubicBezTo>
                  <a:pt x="11756" y="14833"/>
                  <a:pt x="11733" y="14689"/>
                  <a:pt x="11686" y="14572"/>
                </a:cubicBezTo>
                <a:cubicBezTo>
                  <a:pt x="11640" y="14456"/>
                  <a:pt x="11579" y="14358"/>
                  <a:pt x="11501" y="14278"/>
                </a:cubicBezTo>
                <a:moveTo>
                  <a:pt x="12385" y="15751"/>
                </a:moveTo>
                <a:cubicBezTo>
                  <a:pt x="12304" y="16006"/>
                  <a:pt x="12193" y="16216"/>
                  <a:pt x="12052" y="16385"/>
                </a:cubicBezTo>
                <a:cubicBezTo>
                  <a:pt x="11911" y="16553"/>
                  <a:pt x="11747" y="16681"/>
                  <a:pt x="11558" y="16770"/>
                </a:cubicBezTo>
                <a:cubicBezTo>
                  <a:pt x="11369" y="16859"/>
                  <a:pt x="11221" y="16910"/>
                  <a:pt x="11001" y="16922"/>
                </a:cubicBezTo>
                <a:lnTo>
                  <a:pt x="11001" y="17549"/>
                </a:lnTo>
                <a:lnTo>
                  <a:pt x="10605" y="17549"/>
                </a:lnTo>
                <a:lnTo>
                  <a:pt x="10605" y="16922"/>
                </a:lnTo>
                <a:cubicBezTo>
                  <a:pt x="10368" y="16915"/>
                  <a:pt x="10206" y="16863"/>
                  <a:pt x="10009" y="16766"/>
                </a:cubicBezTo>
                <a:cubicBezTo>
                  <a:pt x="9811" y="16667"/>
                  <a:pt x="9642" y="16528"/>
                  <a:pt x="9501" y="16348"/>
                </a:cubicBezTo>
                <a:cubicBezTo>
                  <a:pt x="9361" y="16168"/>
                  <a:pt x="9252" y="15946"/>
                  <a:pt x="9175" y="15683"/>
                </a:cubicBezTo>
                <a:cubicBezTo>
                  <a:pt x="9098" y="15420"/>
                  <a:pt x="9062" y="15117"/>
                  <a:pt x="9066" y="14775"/>
                </a:cubicBezTo>
                <a:lnTo>
                  <a:pt x="9818" y="14775"/>
                </a:lnTo>
                <a:cubicBezTo>
                  <a:pt x="9813" y="15178"/>
                  <a:pt x="9877" y="15496"/>
                  <a:pt x="10009" y="15729"/>
                </a:cubicBezTo>
                <a:cubicBezTo>
                  <a:pt x="10140" y="15961"/>
                  <a:pt x="10302" y="16083"/>
                  <a:pt x="10605" y="16096"/>
                </a:cubicBezTo>
                <a:lnTo>
                  <a:pt x="10605" y="13875"/>
                </a:lnTo>
                <a:cubicBezTo>
                  <a:pt x="10425" y="13807"/>
                  <a:pt x="10302" y="13726"/>
                  <a:pt x="10124" y="13631"/>
                </a:cubicBezTo>
                <a:cubicBezTo>
                  <a:pt x="9946" y="13537"/>
                  <a:pt x="9786" y="13414"/>
                  <a:pt x="9643" y="13264"/>
                </a:cubicBezTo>
                <a:cubicBezTo>
                  <a:pt x="9500" y="13115"/>
                  <a:pt x="9385" y="12927"/>
                  <a:pt x="9297" y="12700"/>
                </a:cubicBezTo>
                <a:cubicBezTo>
                  <a:pt x="9209" y="12474"/>
                  <a:pt x="9165" y="12192"/>
                  <a:pt x="9165" y="11855"/>
                </a:cubicBezTo>
                <a:cubicBezTo>
                  <a:pt x="9165" y="11562"/>
                  <a:pt x="9206" y="11304"/>
                  <a:pt x="9287" y="11080"/>
                </a:cubicBezTo>
                <a:cubicBezTo>
                  <a:pt x="9369" y="10857"/>
                  <a:pt x="9478" y="10670"/>
                  <a:pt x="9617" y="10520"/>
                </a:cubicBezTo>
                <a:cubicBezTo>
                  <a:pt x="9755" y="10370"/>
                  <a:pt x="9914" y="10256"/>
                  <a:pt x="10094" y="10176"/>
                </a:cubicBezTo>
                <a:cubicBezTo>
                  <a:pt x="10274" y="10097"/>
                  <a:pt x="10407" y="10057"/>
                  <a:pt x="10605" y="10057"/>
                </a:cubicBezTo>
                <a:lnTo>
                  <a:pt x="10605" y="9455"/>
                </a:lnTo>
                <a:lnTo>
                  <a:pt x="11001" y="9455"/>
                </a:lnTo>
                <a:lnTo>
                  <a:pt x="11001" y="10057"/>
                </a:lnTo>
                <a:cubicBezTo>
                  <a:pt x="11199" y="10057"/>
                  <a:pt x="11329" y="10093"/>
                  <a:pt x="11505" y="10167"/>
                </a:cubicBezTo>
                <a:cubicBezTo>
                  <a:pt x="11681" y="10240"/>
                  <a:pt x="11834" y="10350"/>
                  <a:pt x="11963" y="10498"/>
                </a:cubicBezTo>
                <a:cubicBezTo>
                  <a:pt x="12093" y="10644"/>
                  <a:pt x="12196" y="10831"/>
                  <a:pt x="12273" y="11057"/>
                </a:cubicBezTo>
                <a:cubicBezTo>
                  <a:pt x="12350" y="11284"/>
                  <a:pt x="12388" y="11547"/>
                  <a:pt x="12388" y="11847"/>
                </a:cubicBezTo>
                <a:lnTo>
                  <a:pt x="11637" y="11847"/>
                </a:lnTo>
                <a:cubicBezTo>
                  <a:pt x="11628" y="11534"/>
                  <a:pt x="11570" y="11296"/>
                  <a:pt x="11463" y="11130"/>
                </a:cubicBezTo>
                <a:cubicBezTo>
                  <a:pt x="11355" y="10965"/>
                  <a:pt x="11238" y="10882"/>
                  <a:pt x="11001" y="10882"/>
                </a:cubicBezTo>
                <a:lnTo>
                  <a:pt x="11001" y="12819"/>
                </a:lnTo>
                <a:cubicBezTo>
                  <a:pt x="11199" y="12894"/>
                  <a:pt x="11336" y="12978"/>
                  <a:pt x="11525" y="13076"/>
                </a:cubicBezTo>
                <a:cubicBezTo>
                  <a:pt x="11714" y="13175"/>
                  <a:pt x="11881" y="13300"/>
                  <a:pt x="12026" y="13453"/>
                </a:cubicBezTo>
                <a:cubicBezTo>
                  <a:pt x="12171" y="13605"/>
                  <a:pt x="12287" y="13795"/>
                  <a:pt x="12375" y="14021"/>
                </a:cubicBezTo>
                <a:cubicBezTo>
                  <a:pt x="12463" y="14248"/>
                  <a:pt x="12507" y="14526"/>
                  <a:pt x="12507" y="14857"/>
                </a:cubicBezTo>
                <a:cubicBezTo>
                  <a:pt x="12507" y="15199"/>
                  <a:pt x="12466" y="15497"/>
                  <a:pt x="12385" y="15751"/>
                </a:cubicBezTo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3"/>
                  <a:pt x="8631" y="18900"/>
                  <a:pt x="10800" y="18900"/>
                </a:cubicBezTo>
                <a:cubicBezTo>
                  <a:pt x="12969" y="18900"/>
                  <a:pt x="14727" y="16483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2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2"/>
                  <a:pt x="17453" y="17550"/>
                  <a:pt x="17182" y="1755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9" y="6750"/>
                  <a:pt x="20618" y="7052"/>
                  <a:pt x="20618" y="7425"/>
                </a:cubicBezTo>
                <a:cubicBezTo>
                  <a:pt x="20618" y="7798"/>
                  <a:pt x="20399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8"/>
                  <a:pt x="18745" y="20250"/>
                </a:cubicBezTo>
                <a:lnTo>
                  <a:pt x="2855" y="20250"/>
                </a:lnTo>
                <a:cubicBezTo>
                  <a:pt x="2910" y="20038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300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300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9" y="18900"/>
                  <a:pt x="20618" y="19203"/>
                  <a:pt x="20618" y="19575"/>
                </a:cubicBezTo>
                <a:cubicBezTo>
                  <a:pt x="20618" y="19948"/>
                  <a:pt x="20399" y="20250"/>
                  <a:pt x="20127" y="20250"/>
                </a:cubicBezTo>
                <a:moveTo>
                  <a:pt x="1473" y="20250"/>
                </a:moveTo>
                <a:cubicBezTo>
                  <a:pt x="1201" y="20250"/>
                  <a:pt x="982" y="19948"/>
                  <a:pt x="982" y="19575"/>
                </a:cubicBezTo>
                <a:cubicBezTo>
                  <a:pt x="982" y="19203"/>
                  <a:pt x="1201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1" y="8100"/>
                  <a:pt x="982" y="7798"/>
                  <a:pt x="982" y="7425"/>
                </a:cubicBezTo>
                <a:cubicBezTo>
                  <a:pt x="982" y="7052"/>
                  <a:pt x="1201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4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4"/>
                  <a:pt x="21160" y="5400"/>
                  <a:pt x="20618" y="5400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7" y="4050"/>
                  <a:pt x="19636" y="3748"/>
                  <a:pt x="19636" y="3376"/>
                </a:cubicBezTo>
                <a:cubicBezTo>
                  <a:pt x="19636" y="3002"/>
                  <a:pt x="19417" y="2700"/>
                  <a:pt x="19145" y="2700"/>
                </a:cubicBezTo>
                <a:lnTo>
                  <a:pt x="2455" y="2700"/>
                </a:lnTo>
                <a:cubicBezTo>
                  <a:pt x="2183" y="2700"/>
                  <a:pt x="1964" y="3002"/>
                  <a:pt x="1964" y="3376"/>
                </a:cubicBezTo>
                <a:cubicBezTo>
                  <a:pt x="1964" y="3748"/>
                  <a:pt x="2183" y="4050"/>
                  <a:pt x="2455" y="40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3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3"/>
                  <a:pt x="5671" y="8100"/>
                  <a:pt x="5400" y="81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5974561" y="2116500"/>
            <a:ext cx="0" cy="101771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 descr="http://www.kiwiqa.com/wp-content/uploads/Client/finfore.pn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08975" y="2316258"/>
            <a:ext cx="2384097" cy="1741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Picture 65" descr="http://www.kiwiqa.com/wp-content/uploads/Client/enstage.pn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005984" y="2316258"/>
            <a:ext cx="3567016" cy="1741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Picture 66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885872" y="2410678"/>
            <a:ext cx="3192327" cy="136790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Rectangle 67"/>
          <p:cNvSpPr/>
          <p:nvPr/>
        </p:nvSpPr>
        <p:spPr>
          <a:xfrm>
            <a:off x="2206753" y="5486270"/>
            <a:ext cx="2670048" cy="2468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/>
          </a:p>
        </p:txBody>
      </p:sp>
      <p:grpSp>
        <p:nvGrpSpPr>
          <p:cNvPr id="69" name="Group 47"/>
          <p:cNvGrpSpPr/>
          <p:nvPr/>
        </p:nvGrpSpPr>
        <p:grpSpPr>
          <a:xfrm>
            <a:off x="2877045" y="6116988"/>
            <a:ext cx="1049286" cy="1101309"/>
            <a:chOff x="6550342" y="10834538"/>
            <a:chExt cx="593638" cy="623070"/>
          </a:xfrm>
        </p:grpSpPr>
        <p:sp>
          <p:nvSpPr>
            <p:cNvPr id="70" name="Freeform 220"/>
            <p:cNvSpPr>
              <a:spLocks noChangeArrowheads="1"/>
            </p:cNvSpPr>
            <p:nvPr/>
          </p:nvSpPr>
          <p:spPr bwMode="auto">
            <a:xfrm>
              <a:off x="6550342" y="10834540"/>
              <a:ext cx="209028" cy="401438"/>
            </a:xfrm>
            <a:custGeom>
              <a:avLst/>
              <a:gdLst>
                <a:gd name="T0" fmla="*/ 218 w 219"/>
                <a:gd name="T1" fmla="*/ 136 h 423"/>
                <a:gd name="T2" fmla="*/ 218 w 219"/>
                <a:gd name="T3" fmla="*/ 136 h 423"/>
                <a:gd name="T4" fmla="*/ 54 w 219"/>
                <a:gd name="T5" fmla="*/ 0 h 423"/>
                <a:gd name="T6" fmla="*/ 0 w 219"/>
                <a:gd name="T7" fmla="*/ 0 h 423"/>
                <a:gd name="T8" fmla="*/ 0 w 219"/>
                <a:gd name="T9" fmla="*/ 422 h 423"/>
                <a:gd name="T10" fmla="*/ 41 w 219"/>
                <a:gd name="T11" fmla="*/ 381 h 423"/>
                <a:gd name="T12" fmla="*/ 54 w 219"/>
                <a:gd name="T13" fmla="*/ 381 h 423"/>
                <a:gd name="T14" fmla="*/ 218 w 219"/>
                <a:gd name="T15" fmla="*/ 163 h 423"/>
                <a:gd name="T16" fmla="*/ 218 w 219"/>
                <a:gd name="T17" fmla="*/ 136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423">
                  <a:moveTo>
                    <a:pt x="218" y="136"/>
                  </a:moveTo>
                  <a:lnTo>
                    <a:pt x="218" y="136"/>
                  </a:lnTo>
                  <a:cubicBezTo>
                    <a:pt x="54" y="0"/>
                    <a:pt x="54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41" y="381"/>
                    <a:pt x="41" y="381"/>
                    <a:pt x="41" y="381"/>
                  </a:cubicBezTo>
                  <a:cubicBezTo>
                    <a:pt x="41" y="381"/>
                    <a:pt x="41" y="381"/>
                    <a:pt x="54" y="381"/>
                  </a:cubicBezTo>
                  <a:cubicBezTo>
                    <a:pt x="218" y="163"/>
                    <a:pt x="218" y="163"/>
                    <a:pt x="218" y="163"/>
                  </a:cubicBezTo>
                  <a:lnTo>
                    <a:pt x="218" y="1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71" name="Freeform 221"/>
            <p:cNvSpPr>
              <a:spLocks noChangeArrowheads="1"/>
            </p:cNvSpPr>
            <p:nvPr/>
          </p:nvSpPr>
          <p:spPr bwMode="auto">
            <a:xfrm>
              <a:off x="6654855" y="11311249"/>
              <a:ext cx="50167" cy="37636"/>
            </a:xfrm>
            <a:custGeom>
              <a:avLst/>
              <a:gdLst>
                <a:gd name="T0" fmla="*/ 26 w 55"/>
                <a:gd name="T1" fmla="*/ 0 h 41"/>
                <a:gd name="T2" fmla="*/ 26 w 55"/>
                <a:gd name="T3" fmla="*/ 0 h 41"/>
                <a:gd name="T4" fmla="*/ 12 w 55"/>
                <a:gd name="T5" fmla="*/ 0 h 41"/>
                <a:gd name="T6" fmla="*/ 12 w 55"/>
                <a:gd name="T7" fmla="*/ 27 h 41"/>
                <a:gd name="T8" fmla="*/ 40 w 55"/>
                <a:gd name="T9" fmla="*/ 27 h 41"/>
                <a:gd name="T10" fmla="*/ 40 w 55"/>
                <a:gd name="T11" fmla="*/ 0 h 41"/>
                <a:gd name="T12" fmla="*/ 26 w 55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41">
                  <a:moveTo>
                    <a:pt x="26" y="0"/>
                  </a:moveTo>
                  <a:lnTo>
                    <a:pt x="26" y="0"/>
                  </a:lnTo>
                  <a:lnTo>
                    <a:pt x="12" y="0"/>
                  </a:lnTo>
                  <a:cubicBezTo>
                    <a:pt x="0" y="12"/>
                    <a:pt x="12" y="27"/>
                    <a:pt x="12" y="27"/>
                  </a:cubicBezTo>
                  <a:cubicBezTo>
                    <a:pt x="26" y="40"/>
                    <a:pt x="40" y="40"/>
                    <a:pt x="40" y="27"/>
                  </a:cubicBezTo>
                  <a:cubicBezTo>
                    <a:pt x="54" y="12"/>
                    <a:pt x="54" y="0"/>
                    <a:pt x="40" y="0"/>
                  </a:cubicBezTo>
                  <a:cubicBezTo>
                    <a:pt x="40" y="0"/>
                    <a:pt x="40" y="0"/>
                    <a:pt x="2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72" name="Freeform 222"/>
            <p:cNvSpPr>
              <a:spLocks noChangeArrowheads="1"/>
            </p:cNvSpPr>
            <p:nvPr/>
          </p:nvSpPr>
          <p:spPr bwMode="auto">
            <a:xfrm>
              <a:off x="6604690" y="11261068"/>
              <a:ext cx="54346" cy="54363"/>
            </a:xfrm>
            <a:custGeom>
              <a:avLst/>
              <a:gdLst>
                <a:gd name="T0" fmla="*/ 28 w 57"/>
                <a:gd name="T1" fmla="*/ 0 h 56"/>
                <a:gd name="T2" fmla="*/ 28 w 57"/>
                <a:gd name="T3" fmla="*/ 0 h 56"/>
                <a:gd name="T4" fmla="*/ 14 w 57"/>
                <a:gd name="T5" fmla="*/ 13 h 56"/>
                <a:gd name="T6" fmla="*/ 14 w 57"/>
                <a:gd name="T7" fmla="*/ 41 h 56"/>
                <a:gd name="T8" fmla="*/ 42 w 57"/>
                <a:gd name="T9" fmla="*/ 41 h 56"/>
                <a:gd name="T10" fmla="*/ 42 w 57"/>
                <a:gd name="T11" fmla="*/ 13 h 56"/>
                <a:gd name="T12" fmla="*/ 28 w 57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56">
                  <a:moveTo>
                    <a:pt x="28" y="0"/>
                  </a:moveTo>
                  <a:lnTo>
                    <a:pt x="28" y="0"/>
                  </a:lnTo>
                  <a:lnTo>
                    <a:pt x="14" y="13"/>
                  </a:lnTo>
                  <a:cubicBezTo>
                    <a:pt x="0" y="27"/>
                    <a:pt x="14" y="41"/>
                    <a:pt x="14" y="41"/>
                  </a:cubicBezTo>
                  <a:cubicBezTo>
                    <a:pt x="28" y="55"/>
                    <a:pt x="42" y="55"/>
                    <a:pt x="42" y="41"/>
                  </a:cubicBezTo>
                  <a:cubicBezTo>
                    <a:pt x="56" y="27"/>
                    <a:pt x="56" y="13"/>
                    <a:pt x="42" y="13"/>
                  </a:cubicBezTo>
                  <a:cubicBezTo>
                    <a:pt x="42" y="0"/>
                    <a:pt x="42" y="0"/>
                    <a:pt x="2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73" name="Freeform 223"/>
            <p:cNvSpPr>
              <a:spLocks noChangeArrowheads="1"/>
            </p:cNvSpPr>
            <p:nvPr/>
          </p:nvSpPr>
          <p:spPr bwMode="auto">
            <a:xfrm>
              <a:off x="6964218" y="10834538"/>
              <a:ext cx="179762" cy="334532"/>
            </a:xfrm>
            <a:custGeom>
              <a:avLst/>
              <a:gdLst>
                <a:gd name="T0" fmla="*/ 108 w 191"/>
                <a:gd name="T1" fmla="*/ 0 h 354"/>
                <a:gd name="T2" fmla="*/ 0 w 191"/>
                <a:gd name="T3" fmla="*/ 122 h 354"/>
                <a:gd name="T4" fmla="*/ 190 w 191"/>
                <a:gd name="T5" fmla="*/ 353 h 354"/>
                <a:gd name="T6" fmla="*/ 190 w 191"/>
                <a:gd name="T7" fmla="*/ 0 h 354"/>
                <a:gd name="T8" fmla="*/ 108 w 191"/>
                <a:gd name="T9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354">
                  <a:moveTo>
                    <a:pt x="108" y="0"/>
                  </a:moveTo>
                  <a:lnTo>
                    <a:pt x="0" y="122"/>
                  </a:lnTo>
                  <a:lnTo>
                    <a:pt x="190" y="353"/>
                  </a:lnTo>
                  <a:lnTo>
                    <a:pt x="190" y="0"/>
                  </a:lnTo>
                  <a:lnTo>
                    <a:pt x="10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74" name="Freeform 224"/>
            <p:cNvSpPr>
              <a:spLocks noChangeArrowheads="1"/>
            </p:cNvSpPr>
            <p:nvPr/>
          </p:nvSpPr>
          <p:spPr bwMode="auto">
            <a:xfrm>
              <a:off x="6705022" y="11348885"/>
              <a:ext cx="50167" cy="41816"/>
            </a:xfrm>
            <a:custGeom>
              <a:avLst/>
              <a:gdLst>
                <a:gd name="T0" fmla="*/ 26 w 55"/>
                <a:gd name="T1" fmla="*/ 0 h 42"/>
                <a:gd name="T2" fmla="*/ 26 w 55"/>
                <a:gd name="T3" fmla="*/ 0 h 42"/>
                <a:gd name="T4" fmla="*/ 14 w 55"/>
                <a:gd name="T5" fmla="*/ 0 h 42"/>
                <a:gd name="T6" fmla="*/ 14 w 55"/>
                <a:gd name="T7" fmla="*/ 41 h 42"/>
                <a:gd name="T8" fmla="*/ 40 w 55"/>
                <a:gd name="T9" fmla="*/ 28 h 42"/>
                <a:gd name="T10" fmla="*/ 40 w 55"/>
                <a:gd name="T11" fmla="*/ 0 h 42"/>
                <a:gd name="T12" fmla="*/ 26 w 55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42">
                  <a:moveTo>
                    <a:pt x="26" y="0"/>
                  </a:moveTo>
                  <a:lnTo>
                    <a:pt x="26" y="0"/>
                  </a:lnTo>
                  <a:lnTo>
                    <a:pt x="14" y="0"/>
                  </a:lnTo>
                  <a:cubicBezTo>
                    <a:pt x="0" y="14"/>
                    <a:pt x="14" y="28"/>
                    <a:pt x="14" y="41"/>
                  </a:cubicBezTo>
                  <a:cubicBezTo>
                    <a:pt x="26" y="41"/>
                    <a:pt x="40" y="41"/>
                    <a:pt x="40" y="28"/>
                  </a:cubicBezTo>
                  <a:cubicBezTo>
                    <a:pt x="54" y="28"/>
                    <a:pt x="54" y="14"/>
                    <a:pt x="40" y="0"/>
                  </a:cubicBezTo>
                  <a:cubicBezTo>
                    <a:pt x="40" y="0"/>
                    <a:pt x="40" y="0"/>
                    <a:pt x="2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75" name="Freeform 225"/>
            <p:cNvSpPr>
              <a:spLocks noChangeArrowheads="1"/>
            </p:cNvSpPr>
            <p:nvPr/>
          </p:nvSpPr>
          <p:spPr bwMode="auto">
            <a:xfrm>
              <a:off x="6759368" y="10976718"/>
              <a:ext cx="351166" cy="246719"/>
            </a:xfrm>
            <a:custGeom>
              <a:avLst/>
              <a:gdLst>
                <a:gd name="T0" fmla="*/ 14 w 369"/>
                <a:gd name="T1" fmla="*/ 135 h 259"/>
                <a:gd name="T2" fmla="*/ 14 w 369"/>
                <a:gd name="T3" fmla="*/ 135 h 259"/>
                <a:gd name="T4" fmla="*/ 0 w 369"/>
                <a:gd name="T5" fmla="*/ 177 h 259"/>
                <a:gd name="T6" fmla="*/ 41 w 369"/>
                <a:gd name="T7" fmla="*/ 177 h 259"/>
                <a:gd name="T8" fmla="*/ 123 w 369"/>
                <a:gd name="T9" fmla="*/ 109 h 259"/>
                <a:gd name="T10" fmla="*/ 123 w 369"/>
                <a:gd name="T11" fmla="*/ 109 h 259"/>
                <a:gd name="T12" fmla="*/ 135 w 369"/>
                <a:gd name="T13" fmla="*/ 109 h 259"/>
                <a:gd name="T14" fmla="*/ 135 w 369"/>
                <a:gd name="T15" fmla="*/ 109 h 259"/>
                <a:gd name="T16" fmla="*/ 135 w 369"/>
                <a:gd name="T17" fmla="*/ 109 h 259"/>
                <a:gd name="T18" fmla="*/ 135 w 369"/>
                <a:gd name="T19" fmla="*/ 109 h 259"/>
                <a:gd name="T20" fmla="*/ 135 w 369"/>
                <a:gd name="T21" fmla="*/ 109 h 259"/>
                <a:gd name="T22" fmla="*/ 231 w 369"/>
                <a:gd name="T23" fmla="*/ 191 h 259"/>
                <a:gd name="T24" fmla="*/ 231 w 369"/>
                <a:gd name="T25" fmla="*/ 191 h 259"/>
                <a:gd name="T26" fmla="*/ 300 w 369"/>
                <a:gd name="T27" fmla="*/ 258 h 259"/>
                <a:gd name="T28" fmla="*/ 368 w 369"/>
                <a:gd name="T29" fmla="*/ 203 h 259"/>
                <a:gd name="T30" fmla="*/ 204 w 369"/>
                <a:gd name="T31" fmla="*/ 0 h 259"/>
                <a:gd name="T32" fmla="*/ 14 w 369"/>
                <a:gd name="T33" fmla="*/ 13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9" h="259">
                  <a:moveTo>
                    <a:pt x="14" y="135"/>
                  </a:moveTo>
                  <a:lnTo>
                    <a:pt x="14" y="135"/>
                  </a:lnTo>
                  <a:cubicBezTo>
                    <a:pt x="0" y="135"/>
                    <a:pt x="0" y="163"/>
                    <a:pt x="0" y="177"/>
                  </a:cubicBezTo>
                  <a:cubicBezTo>
                    <a:pt x="14" y="177"/>
                    <a:pt x="41" y="177"/>
                    <a:pt x="41" y="177"/>
                  </a:cubicBezTo>
                  <a:cubicBezTo>
                    <a:pt x="55" y="163"/>
                    <a:pt x="109" y="109"/>
                    <a:pt x="123" y="109"/>
                  </a:cubicBezTo>
                  <a:lnTo>
                    <a:pt x="123" y="109"/>
                  </a:lnTo>
                  <a:cubicBezTo>
                    <a:pt x="123" y="109"/>
                    <a:pt x="123" y="109"/>
                    <a:pt x="135" y="109"/>
                  </a:cubicBezTo>
                  <a:lnTo>
                    <a:pt x="135" y="109"/>
                  </a:lnTo>
                  <a:lnTo>
                    <a:pt x="135" y="109"/>
                  </a:lnTo>
                  <a:lnTo>
                    <a:pt x="135" y="109"/>
                  </a:lnTo>
                  <a:lnTo>
                    <a:pt x="135" y="109"/>
                  </a:lnTo>
                  <a:cubicBezTo>
                    <a:pt x="231" y="191"/>
                    <a:pt x="231" y="191"/>
                    <a:pt x="231" y="191"/>
                  </a:cubicBezTo>
                  <a:lnTo>
                    <a:pt x="231" y="191"/>
                  </a:lnTo>
                  <a:cubicBezTo>
                    <a:pt x="300" y="258"/>
                    <a:pt x="300" y="258"/>
                    <a:pt x="300" y="258"/>
                  </a:cubicBezTo>
                  <a:cubicBezTo>
                    <a:pt x="368" y="203"/>
                    <a:pt x="368" y="203"/>
                    <a:pt x="368" y="203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177" y="13"/>
                    <a:pt x="55" y="67"/>
                    <a:pt x="14" y="1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76" name="Freeform 226"/>
            <p:cNvSpPr>
              <a:spLocks noChangeArrowheads="1"/>
            </p:cNvSpPr>
            <p:nvPr/>
          </p:nvSpPr>
          <p:spPr bwMode="auto">
            <a:xfrm>
              <a:off x="6629773" y="11001807"/>
              <a:ext cx="438957" cy="426529"/>
            </a:xfrm>
            <a:custGeom>
              <a:avLst/>
              <a:gdLst>
                <a:gd name="T0" fmla="*/ 259 w 463"/>
                <a:gd name="T1" fmla="*/ 108 h 450"/>
                <a:gd name="T2" fmla="*/ 259 w 463"/>
                <a:gd name="T3" fmla="*/ 108 h 450"/>
                <a:gd name="T4" fmla="*/ 204 w 463"/>
                <a:gd name="T5" fmla="*/ 164 h 450"/>
                <a:gd name="T6" fmla="*/ 122 w 463"/>
                <a:gd name="T7" fmla="*/ 164 h 450"/>
                <a:gd name="T8" fmla="*/ 122 w 463"/>
                <a:gd name="T9" fmla="*/ 94 h 450"/>
                <a:gd name="T10" fmla="*/ 217 w 463"/>
                <a:gd name="T11" fmla="*/ 0 h 450"/>
                <a:gd name="T12" fmla="*/ 150 w 463"/>
                <a:gd name="T13" fmla="*/ 13 h 450"/>
                <a:gd name="T14" fmla="*/ 0 w 463"/>
                <a:gd name="T15" fmla="*/ 218 h 450"/>
                <a:gd name="T16" fmla="*/ 271 w 463"/>
                <a:gd name="T17" fmla="*/ 449 h 450"/>
                <a:gd name="T18" fmla="*/ 286 w 463"/>
                <a:gd name="T19" fmla="*/ 449 h 450"/>
                <a:gd name="T20" fmla="*/ 286 w 463"/>
                <a:gd name="T21" fmla="*/ 449 h 450"/>
                <a:gd name="T22" fmla="*/ 299 w 463"/>
                <a:gd name="T23" fmla="*/ 449 h 450"/>
                <a:gd name="T24" fmla="*/ 313 w 463"/>
                <a:gd name="T25" fmla="*/ 435 h 450"/>
                <a:gd name="T26" fmla="*/ 299 w 463"/>
                <a:gd name="T27" fmla="*/ 422 h 450"/>
                <a:gd name="T28" fmla="*/ 204 w 463"/>
                <a:gd name="T29" fmla="*/ 339 h 450"/>
                <a:gd name="T30" fmla="*/ 204 w 463"/>
                <a:gd name="T31" fmla="*/ 313 h 450"/>
                <a:gd name="T32" fmla="*/ 231 w 463"/>
                <a:gd name="T33" fmla="*/ 313 h 450"/>
                <a:gd name="T34" fmla="*/ 245 w 463"/>
                <a:gd name="T35" fmla="*/ 327 h 450"/>
                <a:gd name="T36" fmla="*/ 245 w 463"/>
                <a:gd name="T37" fmla="*/ 327 h 450"/>
                <a:gd name="T38" fmla="*/ 327 w 463"/>
                <a:gd name="T39" fmla="*/ 395 h 450"/>
                <a:gd name="T40" fmla="*/ 327 w 463"/>
                <a:gd name="T41" fmla="*/ 395 h 450"/>
                <a:gd name="T42" fmla="*/ 340 w 463"/>
                <a:gd name="T43" fmla="*/ 408 h 450"/>
                <a:gd name="T44" fmla="*/ 354 w 463"/>
                <a:gd name="T45" fmla="*/ 408 h 450"/>
                <a:gd name="T46" fmla="*/ 367 w 463"/>
                <a:gd name="T47" fmla="*/ 408 h 450"/>
                <a:gd name="T48" fmla="*/ 367 w 463"/>
                <a:gd name="T49" fmla="*/ 381 h 450"/>
                <a:gd name="T50" fmla="*/ 271 w 463"/>
                <a:gd name="T51" fmla="*/ 299 h 450"/>
                <a:gd name="T52" fmla="*/ 271 w 463"/>
                <a:gd name="T53" fmla="*/ 272 h 450"/>
                <a:gd name="T54" fmla="*/ 286 w 463"/>
                <a:gd name="T55" fmla="*/ 272 h 450"/>
                <a:gd name="T56" fmla="*/ 299 w 463"/>
                <a:gd name="T57" fmla="*/ 285 h 450"/>
                <a:gd name="T58" fmla="*/ 381 w 463"/>
                <a:gd name="T59" fmla="*/ 354 h 450"/>
                <a:gd name="T60" fmla="*/ 381 w 463"/>
                <a:gd name="T61" fmla="*/ 367 h 450"/>
                <a:gd name="T62" fmla="*/ 394 w 463"/>
                <a:gd name="T63" fmla="*/ 367 h 450"/>
                <a:gd name="T64" fmla="*/ 394 w 463"/>
                <a:gd name="T65" fmla="*/ 367 h 450"/>
                <a:gd name="T66" fmla="*/ 394 w 463"/>
                <a:gd name="T67" fmla="*/ 367 h 450"/>
                <a:gd name="T68" fmla="*/ 394 w 463"/>
                <a:gd name="T69" fmla="*/ 367 h 450"/>
                <a:gd name="T70" fmla="*/ 394 w 463"/>
                <a:gd name="T71" fmla="*/ 367 h 450"/>
                <a:gd name="T72" fmla="*/ 408 w 463"/>
                <a:gd name="T73" fmla="*/ 354 h 450"/>
                <a:gd name="T74" fmla="*/ 408 w 463"/>
                <a:gd name="T75" fmla="*/ 327 h 450"/>
                <a:gd name="T76" fmla="*/ 313 w 463"/>
                <a:gd name="T77" fmla="*/ 245 h 450"/>
                <a:gd name="T78" fmla="*/ 313 w 463"/>
                <a:gd name="T79" fmla="*/ 245 h 450"/>
                <a:gd name="T80" fmla="*/ 313 w 463"/>
                <a:gd name="T81" fmla="*/ 245 h 450"/>
                <a:gd name="T82" fmla="*/ 313 w 463"/>
                <a:gd name="T83" fmla="*/ 218 h 450"/>
                <a:gd name="T84" fmla="*/ 327 w 463"/>
                <a:gd name="T85" fmla="*/ 218 h 450"/>
                <a:gd name="T86" fmla="*/ 422 w 463"/>
                <a:gd name="T87" fmla="*/ 299 h 450"/>
                <a:gd name="T88" fmla="*/ 422 w 463"/>
                <a:gd name="T89" fmla="*/ 299 h 450"/>
                <a:gd name="T90" fmla="*/ 436 w 463"/>
                <a:gd name="T91" fmla="*/ 299 h 450"/>
                <a:gd name="T92" fmla="*/ 436 w 463"/>
                <a:gd name="T93" fmla="*/ 299 h 450"/>
                <a:gd name="T94" fmla="*/ 450 w 463"/>
                <a:gd name="T95" fmla="*/ 299 h 450"/>
                <a:gd name="T96" fmla="*/ 450 w 463"/>
                <a:gd name="T97" fmla="*/ 272 h 450"/>
                <a:gd name="T98" fmla="*/ 259 w 463"/>
                <a:gd name="T99" fmla="*/ 108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3" h="450">
                  <a:moveTo>
                    <a:pt x="259" y="108"/>
                  </a:moveTo>
                  <a:lnTo>
                    <a:pt x="259" y="108"/>
                  </a:lnTo>
                  <a:cubicBezTo>
                    <a:pt x="245" y="122"/>
                    <a:pt x="217" y="136"/>
                    <a:pt x="204" y="164"/>
                  </a:cubicBezTo>
                  <a:cubicBezTo>
                    <a:pt x="177" y="190"/>
                    <a:pt x="150" y="190"/>
                    <a:pt x="122" y="164"/>
                  </a:cubicBezTo>
                  <a:cubicBezTo>
                    <a:pt x="96" y="150"/>
                    <a:pt x="108" y="108"/>
                    <a:pt x="122" y="94"/>
                  </a:cubicBezTo>
                  <a:cubicBezTo>
                    <a:pt x="136" y="54"/>
                    <a:pt x="177" y="27"/>
                    <a:pt x="217" y="0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271" y="449"/>
                    <a:pt x="271" y="449"/>
                    <a:pt x="271" y="449"/>
                  </a:cubicBezTo>
                  <a:cubicBezTo>
                    <a:pt x="286" y="449"/>
                    <a:pt x="286" y="449"/>
                    <a:pt x="286" y="449"/>
                  </a:cubicBezTo>
                  <a:lnTo>
                    <a:pt x="286" y="449"/>
                  </a:lnTo>
                  <a:cubicBezTo>
                    <a:pt x="299" y="449"/>
                    <a:pt x="299" y="449"/>
                    <a:pt x="299" y="449"/>
                  </a:cubicBezTo>
                  <a:cubicBezTo>
                    <a:pt x="313" y="435"/>
                    <a:pt x="313" y="435"/>
                    <a:pt x="313" y="435"/>
                  </a:cubicBezTo>
                  <a:cubicBezTo>
                    <a:pt x="313" y="422"/>
                    <a:pt x="313" y="422"/>
                    <a:pt x="299" y="422"/>
                  </a:cubicBezTo>
                  <a:cubicBezTo>
                    <a:pt x="204" y="339"/>
                    <a:pt x="204" y="339"/>
                    <a:pt x="204" y="339"/>
                  </a:cubicBezTo>
                  <a:cubicBezTo>
                    <a:pt x="204" y="339"/>
                    <a:pt x="204" y="327"/>
                    <a:pt x="204" y="313"/>
                  </a:cubicBezTo>
                  <a:cubicBezTo>
                    <a:pt x="217" y="313"/>
                    <a:pt x="217" y="313"/>
                    <a:pt x="231" y="313"/>
                  </a:cubicBezTo>
                  <a:cubicBezTo>
                    <a:pt x="245" y="327"/>
                    <a:pt x="245" y="327"/>
                    <a:pt x="245" y="327"/>
                  </a:cubicBezTo>
                  <a:lnTo>
                    <a:pt x="245" y="327"/>
                  </a:lnTo>
                  <a:cubicBezTo>
                    <a:pt x="327" y="395"/>
                    <a:pt x="327" y="395"/>
                    <a:pt x="327" y="395"/>
                  </a:cubicBezTo>
                  <a:lnTo>
                    <a:pt x="327" y="395"/>
                  </a:lnTo>
                  <a:cubicBezTo>
                    <a:pt x="340" y="408"/>
                    <a:pt x="340" y="408"/>
                    <a:pt x="340" y="408"/>
                  </a:cubicBezTo>
                  <a:cubicBezTo>
                    <a:pt x="340" y="408"/>
                    <a:pt x="340" y="408"/>
                    <a:pt x="354" y="408"/>
                  </a:cubicBezTo>
                  <a:cubicBezTo>
                    <a:pt x="354" y="408"/>
                    <a:pt x="354" y="408"/>
                    <a:pt x="367" y="408"/>
                  </a:cubicBezTo>
                  <a:cubicBezTo>
                    <a:pt x="367" y="395"/>
                    <a:pt x="367" y="381"/>
                    <a:pt x="367" y="381"/>
                  </a:cubicBezTo>
                  <a:cubicBezTo>
                    <a:pt x="271" y="299"/>
                    <a:pt x="271" y="299"/>
                    <a:pt x="271" y="299"/>
                  </a:cubicBezTo>
                  <a:cubicBezTo>
                    <a:pt x="259" y="285"/>
                    <a:pt x="259" y="285"/>
                    <a:pt x="271" y="272"/>
                  </a:cubicBezTo>
                  <a:lnTo>
                    <a:pt x="286" y="272"/>
                  </a:lnTo>
                  <a:cubicBezTo>
                    <a:pt x="299" y="285"/>
                    <a:pt x="299" y="285"/>
                    <a:pt x="299" y="285"/>
                  </a:cubicBezTo>
                  <a:cubicBezTo>
                    <a:pt x="381" y="354"/>
                    <a:pt x="381" y="354"/>
                    <a:pt x="381" y="354"/>
                  </a:cubicBezTo>
                  <a:cubicBezTo>
                    <a:pt x="381" y="367"/>
                    <a:pt x="381" y="367"/>
                    <a:pt x="381" y="367"/>
                  </a:cubicBezTo>
                  <a:cubicBezTo>
                    <a:pt x="394" y="367"/>
                    <a:pt x="394" y="367"/>
                    <a:pt x="394" y="367"/>
                  </a:cubicBezTo>
                  <a:lnTo>
                    <a:pt x="394" y="367"/>
                  </a:lnTo>
                  <a:lnTo>
                    <a:pt x="394" y="367"/>
                  </a:lnTo>
                  <a:lnTo>
                    <a:pt x="394" y="367"/>
                  </a:lnTo>
                  <a:lnTo>
                    <a:pt x="394" y="367"/>
                  </a:lnTo>
                  <a:cubicBezTo>
                    <a:pt x="408" y="367"/>
                    <a:pt x="408" y="354"/>
                    <a:pt x="408" y="354"/>
                  </a:cubicBezTo>
                  <a:cubicBezTo>
                    <a:pt x="422" y="339"/>
                    <a:pt x="422" y="339"/>
                    <a:pt x="408" y="327"/>
                  </a:cubicBezTo>
                  <a:cubicBezTo>
                    <a:pt x="313" y="245"/>
                    <a:pt x="313" y="245"/>
                    <a:pt x="313" y="245"/>
                  </a:cubicBezTo>
                  <a:lnTo>
                    <a:pt x="313" y="245"/>
                  </a:lnTo>
                  <a:lnTo>
                    <a:pt x="313" y="245"/>
                  </a:lnTo>
                  <a:cubicBezTo>
                    <a:pt x="299" y="231"/>
                    <a:pt x="299" y="231"/>
                    <a:pt x="313" y="218"/>
                  </a:cubicBezTo>
                  <a:lnTo>
                    <a:pt x="327" y="218"/>
                  </a:lnTo>
                  <a:cubicBezTo>
                    <a:pt x="422" y="299"/>
                    <a:pt x="422" y="299"/>
                    <a:pt x="422" y="299"/>
                  </a:cubicBezTo>
                  <a:lnTo>
                    <a:pt x="422" y="299"/>
                  </a:lnTo>
                  <a:lnTo>
                    <a:pt x="436" y="299"/>
                  </a:lnTo>
                  <a:lnTo>
                    <a:pt x="436" y="299"/>
                  </a:lnTo>
                  <a:lnTo>
                    <a:pt x="450" y="299"/>
                  </a:lnTo>
                  <a:cubicBezTo>
                    <a:pt x="462" y="285"/>
                    <a:pt x="450" y="272"/>
                    <a:pt x="450" y="272"/>
                  </a:cubicBezTo>
                  <a:lnTo>
                    <a:pt x="259" y="10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77" name="Freeform 227"/>
            <p:cNvSpPr>
              <a:spLocks noChangeArrowheads="1"/>
            </p:cNvSpPr>
            <p:nvPr/>
          </p:nvSpPr>
          <p:spPr bwMode="auto">
            <a:xfrm>
              <a:off x="6759368" y="11390700"/>
              <a:ext cx="54349" cy="50180"/>
            </a:xfrm>
            <a:custGeom>
              <a:avLst/>
              <a:gdLst>
                <a:gd name="T0" fmla="*/ 27 w 56"/>
                <a:gd name="T1" fmla="*/ 0 h 55"/>
                <a:gd name="T2" fmla="*/ 27 w 56"/>
                <a:gd name="T3" fmla="*/ 0 h 55"/>
                <a:gd name="T4" fmla="*/ 14 w 56"/>
                <a:gd name="T5" fmla="*/ 14 h 55"/>
                <a:gd name="T6" fmla="*/ 14 w 56"/>
                <a:gd name="T7" fmla="*/ 41 h 55"/>
                <a:gd name="T8" fmla="*/ 41 w 56"/>
                <a:gd name="T9" fmla="*/ 41 h 55"/>
                <a:gd name="T10" fmla="*/ 41 w 56"/>
                <a:gd name="T11" fmla="*/ 0 h 55"/>
                <a:gd name="T12" fmla="*/ 27 w 56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5">
                  <a:moveTo>
                    <a:pt x="27" y="0"/>
                  </a:moveTo>
                  <a:lnTo>
                    <a:pt x="27" y="0"/>
                  </a:lnTo>
                  <a:cubicBezTo>
                    <a:pt x="27" y="0"/>
                    <a:pt x="14" y="0"/>
                    <a:pt x="14" y="14"/>
                  </a:cubicBezTo>
                  <a:cubicBezTo>
                    <a:pt x="0" y="14"/>
                    <a:pt x="14" y="27"/>
                    <a:pt x="14" y="41"/>
                  </a:cubicBezTo>
                  <a:cubicBezTo>
                    <a:pt x="27" y="54"/>
                    <a:pt x="41" y="41"/>
                    <a:pt x="41" y="41"/>
                  </a:cubicBezTo>
                  <a:cubicBezTo>
                    <a:pt x="55" y="27"/>
                    <a:pt x="55" y="14"/>
                    <a:pt x="41" y="0"/>
                  </a:cubicBezTo>
                  <a:cubicBezTo>
                    <a:pt x="41" y="0"/>
                    <a:pt x="41" y="0"/>
                    <a:pt x="2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78" name="Freeform 228"/>
            <p:cNvSpPr>
              <a:spLocks noChangeArrowheads="1"/>
            </p:cNvSpPr>
            <p:nvPr/>
          </p:nvSpPr>
          <p:spPr bwMode="auto">
            <a:xfrm>
              <a:off x="6901508" y="11453424"/>
              <a:ext cx="4181" cy="418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0101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66" tIns="76183" rIns="152366" bIns="76183" anchor="ctr"/>
            <a:lstStyle/>
            <a:p>
              <a:endParaRPr lang="en-US" dirty="0">
                <a:latin typeface="Lato Light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2543959" y="7121454"/>
            <a:ext cx="1911347" cy="677072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Lato Regular"/>
                <a:cs typeface="Lato Regular"/>
              </a:rPr>
              <a:t>Business</a:t>
            </a:r>
            <a:endParaRPr lang="id-ID" sz="32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pic>
        <p:nvPicPr>
          <p:cNvPr id="81" name="Picture 80" descr="http://www.kiwiqa.com/wp-content/uploads/Client/cnergyis.png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08975" y="5593886"/>
            <a:ext cx="4386303" cy="2421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Picture 82" descr="http://www.kiwiqa.com/wp-content/uploads/Client/Betterworks.jpg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395278" y="6116988"/>
            <a:ext cx="2863522" cy="110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Picture 83" descr="Genix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071600" y="5932676"/>
            <a:ext cx="4826000" cy="1445469"/>
          </a:xfrm>
          <a:prstGeom prst="rect">
            <a:avLst/>
          </a:prstGeom>
        </p:spPr>
      </p:pic>
      <p:pic>
        <p:nvPicPr>
          <p:cNvPr id="85" name="Picture 84" descr="logo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627849" y="5932677"/>
            <a:ext cx="2445057" cy="1026924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2206753" y="9194670"/>
            <a:ext cx="2670048" cy="24688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/>
          </a:p>
        </p:txBody>
      </p:sp>
      <p:sp>
        <p:nvSpPr>
          <p:cNvPr id="87" name="TextBox 86"/>
          <p:cNvSpPr txBox="1"/>
          <p:nvPr/>
        </p:nvSpPr>
        <p:spPr>
          <a:xfrm>
            <a:off x="2789119" y="10858874"/>
            <a:ext cx="1455699" cy="677072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Lato Regular"/>
                <a:cs typeface="Lato Regular"/>
              </a:rPr>
              <a:t>Social</a:t>
            </a:r>
            <a:endParaRPr lang="id-ID" sz="32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88" name="Freeform 744"/>
          <p:cNvSpPr>
            <a:spLocks noChangeArrowheads="1"/>
          </p:cNvSpPr>
          <p:nvPr/>
        </p:nvSpPr>
        <p:spPr bwMode="auto">
          <a:xfrm>
            <a:off x="2952091" y="9521920"/>
            <a:ext cx="1111124" cy="1111424"/>
          </a:xfrm>
          <a:custGeom>
            <a:avLst/>
            <a:gdLst>
              <a:gd name="T0" fmla="*/ 280 w 561"/>
              <a:gd name="T1" fmla="*/ 0 h 561"/>
              <a:gd name="T2" fmla="*/ 280 w 561"/>
              <a:gd name="T3" fmla="*/ 0 h 561"/>
              <a:gd name="T4" fmla="*/ 0 w 561"/>
              <a:gd name="T5" fmla="*/ 280 h 561"/>
              <a:gd name="T6" fmla="*/ 280 w 561"/>
              <a:gd name="T7" fmla="*/ 560 h 561"/>
              <a:gd name="T8" fmla="*/ 560 w 561"/>
              <a:gd name="T9" fmla="*/ 280 h 561"/>
              <a:gd name="T10" fmla="*/ 280 w 561"/>
              <a:gd name="T11" fmla="*/ 0 h 561"/>
              <a:gd name="T12" fmla="*/ 245 w 561"/>
              <a:gd name="T13" fmla="*/ 356 h 561"/>
              <a:gd name="T14" fmla="*/ 245 w 561"/>
              <a:gd name="T15" fmla="*/ 356 h 561"/>
              <a:gd name="T16" fmla="*/ 280 w 561"/>
              <a:gd name="T17" fmla="*/ 368 h 561"/>
              <a:gd name="T18" fmla="*/ 361 w 561"/>
              <a:gd name="T19" fmla="*/ 368 h 561"/>
              <a:gd name="T20" fmla="*/ 396 w 561"/>
              <a:gd name="T21" fmla="*/ 385 h 561"/>
              <a:gd name="T22" fmla="*/ 408 w 561"/>
              <a:gd name="T23" fmla="*/ 414 h 561"/>
              <a:gd name="T24" fmla="*/ 396 w 561"/>
              <a:gd name="T25" fmla="*/ 443 h 561"/>
              <a:gd name="T26" fmla="*/ 361 w 561"/>
              <a:gd name="T27" fmla="*/ 455 h 561"/>
              <a:gd name="T28" fmla="*/ 280 w 561"/>
              <a:gd name="T29" fmla="*/ 455 h 561"/>
              <a:gd name="T30" fmla="*/ 187 w 561"/>
              <a:gd name="T31" fmla="*/ 420 h 561"/>
              <a:gd name="T32" fmla="*/ 146 w 561"/>
              <a:gd name="T33" fmla="*/ 327 h 561"/>
              <a:gd name="T34" fmla="*/ 146 w 561"/>
              <a:gd name="T35" fmla="*/ 152 h 561"/>
              <a:gd name="T36" fmla="*/ 157 w 561"/>
              <a:gd name="T37" fmla="*/ 123 h 561"/>
              <a:gd name="T38" fmla="*/ 192 w 561"/>
              <a:gd name="T39" fmla="*/ 105 h 561"/>
              <a:gd name="T40" fmla="*/ 222 w 561"/>
              <a:gd name="T41" fmla="*/ 123 h 561"/>
              <a:gd name="T42" fmla="*/ 233 w 561"/>
              <a:gd name="T43" fmla="*/ 152 h 561"/>
              <a:gd name="T44" fmla="*/ 233 w 561"/>
              <a:gd name="T45" fmla="*/ 193 h 561"/>
              <a:gd name="T46" fmla="*/ 361 w 561"/>
              <a:gd name="T47" fmla="*/ 193 h 561"/>
              <a:gd name="T48" fmla="*/ 396 w 561"/>
              <a:gd name="T49" fmla="*/ 210 h 561"/>
              <a:gd name="T50" fmla="*/ 408 w 561"/>
              <a:gd name="T51" fmla="*/ 239 h 561"/>
              <a:gd name="T52" fmla="*/ 396 w 561"/>
              <a:gd name="T53" fmla="*/ 268 h 561"/>
              <a:gd name="T54" fmla="*/ 361 w 561"/>
              <a:gd name="T55" fmla="*/ 280 h 561"/>
              <a:gd name="T56" fmla="*/ 233 w 561"/>
              <a:gd name="T57" fmla="*/ 280 h 561"/>
              <a:gd name="T58" fmla="*/ 233 w 561"/>
              <a:gd name="T59" fmla="*/ 327 h 561"/>
              <a:gd name="T60" fmla="*/ 245 w 561"/>
              <a:gd name="T61" fmla="*/ 356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61" h="561">
                <a:moveTo>
                  <a:pt x="280" y="0"/>
                </a:moveTo>
                <a:lnTo>
                  <a:pt x="280" y="0"/>
                </a:lnTo>
                <a:cubicBezTo>
                  <a:pt x="123" y="0"/>
                  <a:pt x="0" y="129"/>
                  <a:pt x="0" y="280"/>
                </a:cubicBezTo>
                <a:cubicBezTo>
                  <a:pt x="0" y="437"/>
                  <a:pt x="123" y="560"/>
                  <a:pt x="280" y="560"/>
                </a:cubicBezTo>
                <a:cubicBezTo>
                  <a:pt x="431" y="560"/>
                  <a:pt x="560" y="437"/>
                  <a:pt x="560" y="280"/>
                </a:cubicBezTo>
                <a:cubicBezTo>
                  <a:pt x="560" y="129"/>
                  <a:pt x="431" y="0"/>
                  <a:pt x="280" y="0"/>
                </a:cubicBezTo>
                <a:close/>
                <a:moveTo>
                  <a:pt x="245" y="356"/>
                </a:moveTo>
                <a:lnTo>
                  <a:pt x="245" y="356"/>
                </a:lnTo>
                <a:cubicBezTo>
                  <a:pt x="257" y="368"/>
                  <a:pt x="268" y="368"/>
                  <a:pt x="280" y="368"/>
                </a:cubicBezTo>
                <a:cubicBezTo>
                  <a:pt x="361" y="368"/>
                  <a:pt x="361" y="368"/>
                  <a:pt x="361" y="368"/>
                </a:cubicBezTo>
                <a:cubicBezTo>
                  <a:pt x="379" y="368"/>
                  <a:pt x="385" y="373"/>
                  <a:pt x="396" y="385"/>
                </a:cubicBezTo>
                <a:cubicBezTo>
                  <a:pt x="402" y="391"/>
                  <a:pt x="408" y="402"/>
                  <a:pt x="408" y="414"/>
                </a:cubicBezTo>
                <a:cubicBezTo>
                  <a:pt x="408" y="426"/>
                  <a:pt x="402" y="437"/>
                  <a:pt x="396" y="443"/>
                </a:cubicBezTo>
                <a:cubicBezTo>
                  <a:pt x="385" y="455"/>
                  <a:pt x="379" y="455"/>
                  <a:pt x="361" y="455"/>
                </a:cubicBezTo>
                <a:cubicBezTo>
                  <a:pt x="280" y="455"/>
                  <a:pt x="280" y="455"/>
                  <a:pt x="280" y="455"/>
                </a:cubicBezTo>
                <a:cubicBezTo>
                  <a:pt x="239" y="455"/>
                  <a:pt x="210" y="443"/>
                  <a:pt x="187" y="420"/>
                </a:cubicBezTo>
                <a:cubicBezTo>
                  <a:pt x="157" y="391"/>
                  <a:pt x="146" y="362"/>
                  <a:pt x="146" y="327"/>
                </a:cubicBezTo>
                <a:cubicBezTo>
                  <a:pt x="146" y="152"/>
                  <a:pt x="146" y="152"/>
                  <a:pt x="146" y="152"/>
                </a:cubicBezTo>
                <a:cubicBezTo>
                  <a:pt x="146" y="140"/>
                  <a:pt x="152" y="129"/>
                  <a:pt x="157" y="123"/>
                </a:cubicBezTo>
                <a:cubicBezTo>
                  <a:pt x="169" y="111"/>
                  <a:pt x="181" y="105"/>
                  <a:pt x="192" y="105"/>
                </a:cubicBezTo>
                <a:cubicBezTo>
                  <a:pt x="204" y="105"/>
                  <a:pt x="210" y="111"/>
                  <a:pt x="222" y="123"/>
                </a:cubicBezTo>
                <a:cubicBezTo>
                  <a:pt x="227" y="129"/>
                  <a:pt x="233" y="140"/>
                  <a:pt x="233" y="152"/>
                </a:cubicBezTo>
                <a:cubicBezTo>
                  <a:pt x="233" y="193"/>
                  <a:pt x="233" y="193"/>
                  <a:pt x="233" y="193"/>
                </a:cubicBezTo>
                <a:cubicBezTo>
                  <a:pt x="361" y="193"/>
                  <a:pt x="361" y="193"/>
                  <a:pt x="361" y="193"/>
                </a:cubicBezTo>
                <a:cubicBezTo>
                  <a:pt x="379" y="193"/>
                  <a:pt x="385" y="199"/>
                  <a:pt x="396" y="210"/>
                </a:cubicBezTo>
                <a:cubicBezTo>
                  <a:pt x="402" y="216"/>
                  <a:pt x="408" y="228"/>
                  <a:pt x="408" y="239"/>
                </a:cubicBezTo>
                <a:cubicBezTo>
                  <a:pt x="408" y="251"/>
                  <a:pt x="402" y="263"/>
                  <a:pt x="396" y="268"/>
                </a:cubicBezTo>
                <a:cubicBezTo>
                  <a:pt x="385" y="280"/>
                  <a:pt x="379" y="280"/>
                  <a:pt x="361" y="280"/>
                </a:cubicBezTo>
                <a:cubicBezTo>
                  <a:pt x="233" y="280"/>
                  <a:pt x="233" y="280"/>
                  <a:pt x="233" y="280"/>
                </a:cubicBezTo>
                <a:cubicBezTo>
                  <a:pt x="233" y="327"/>
                  <a:pt x="233" y="327"/>
                  <a:pt x="233" y="327"/>
                </a:cubicBezTo>
                <a:cubicBezTo>
                  <a:pt x="233" y="338"/>
                  <a:pt x="239" y="350"/>
                  <a:pt x="245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52366" tIns="76183" rIns="152366" bIns="76183" anchor="ctr"/>
          <a:lstStyle/>
          <a:p>
            <a:endParaRPr lang="en-US" dirty="0">
              <a:latin typeface="Lato Light"/>
            </a:endParaRPr>
          </a:p>
        </p:txBody>
      </p:sp>
      <p:pic>
        <p:nvPicPr>
          <p:cNvPr id="89" name="Picture 88" descr="http://www.kiwiqa.com/wp-content/uploads/Client/soclal.png"/>
          <p:cNvPicPr/>
          <p:nvPr/>
        </p:nvPicPr>
        <p:blipFill>
          <a:blip r:embed="rId10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21197" y="9462706"/>
            <a:ext cx="4543750" cy="234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Picture 89" descr="http://www.kiwiqa.com/wp-content/uploads/Client/bizdrive.png"/>
          <p:cNvPicPr/>
          <p:nvPr/>
        </p:nvPicPr>
        <p:blipFill>
          <a:blip r:embed="rId11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664948" y="9521920"/>
            <a:ext cx="4219452" cy="2282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Picture 90" descr="http://www.kiwiqa.com/wp-content/uploads/Client/aol.png"/>
          <p:cNvPicPr/>
          <p:nvPr/>
        </p:nvPicPr>
        <p:blipFill>
          <a:blip r:embed="rId1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071600" y="9423271"/>
            <a:ext cx="4297075" cy="234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Picture 93" descr="wk-digital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8388012" y="9623520"/>
            <a:ext cx="2583704" cy="1597199"/>
          </a:xfrm>
          <a:prstGeom prst="rect">
            <a:avLst/>
          </a:prstGeom>
        </p:spPr>
      </p:pic>
      <p:pic>
        <p:nvPicPr>
          <p:cNvPr id="95" name="Picture 94" descr="logo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6857663" y="2697258"/>
            <a:ext cx="3538537" cy="79061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059028" y="2666265"/>
            <a:ext cx="2232772" cy="64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95" descr="http://www.kiwiqa.com/wp-content/uploads/Client/projectcreate.jpg"/>
          <p:cNvPicPr/>
          <p:nvPr/>
        </p:nvPicPr>
        <p:blipFill>
          <a:blip r:embed="rId1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1513800" y="9849517"/>
            <a:ext cx="2258868" cy="100935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Rectangle 96"/>
          <p:cNvSpPr/>
          <p:nvPr/>
        </p:nvSpPr>
        <p:spPr>
          <a:xfrm>
            <a:off x="11511226" y="12959613"/>
            <a:ext cx="121888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IN" sz="1600" dirty="0" smtClean="0"/>
              <a:t>All registration marks are the property of their respective owners.</a:t>
            </a:r>
            <a:endParaRPr lang="en-IN" sz="1600" dirty="0"/>
          </a:p>
        </p:txBody>
      </p:sp>
    </p:spTree>
    <p:extLst>
      <p:ext uri="{BB962C8B-B14F-4D97-AF65-F5344CB8AC3E}">
        <p14:creationId xmlns="" xmlns:p14="http://schemas.microsoft.com/office/powerpoint/2010/main" val="2412401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80" grpId="0"/>
      <p:bldP spid="87" grpId="0"/>
      <p:bldP spid="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27" descr="team pic.pn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17143" b="17143"/>
          <a:stretch>
            <a:fillRect/>
          </a:stretch>
        </p:blipFill>
        <p:spPr/>
      </p:pic>
      <p:grpSp>
        <p:nvGrpSpPr>
          <p:cNvPr id="17" name="Group 16"/>
          <p:cNvGrpSpPr/>
          <p:nvPr/>
        </p:nvGrpSpPr>
        <p:grpSpPr>
          <a:xfrm>
            <a:off x="6008975" y="483017"/>
            <a:ext cx="12359700" cy="1537969"/>
            <a:chOff x="5988388" y="483017"/>
            <a:chExt cx="12359700" cy="1537969"/>
          </a:xfrm>
        </p:grpSpPr>
        <p:sp>
          <p:nvSpPr>
            <p:cNvPr id="18" name="TextBox 17"/>
            <p:cNvSpPr txBox="1"/>
            <p:nvPr/>
          </p:nvSpPr>
          <p:spPr>
            <a:xfrm>
              <a:off x="5988388" y="483017"/>
              <a:ext cx="12359700" cy="144653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id-ID" sz="88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About Us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422578" y="1929549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11" name="Round Same Side Corner Rectangle 10"/>
          <p:cNvSpPr/>
          <p:nvPr/>
        </p:nvSpPr>
        <p:spPr>
          <a:xfrm rot="16200000" flipV="1">
            <a:off x="5471878" y="-1617606"/>
            <a:ext cx="3694528" cy="146382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/>
          </a:p>
        </p:txBody>
      </p:sp>
      <p:grpSp>
        <p:nvGrpSpPr>
          <p:cNvPr id="5" name="Group 4"/>
          <p:cNvGrpSpPr/>
          <p:nvPr/>
        </p:nvGrpSpPr>
        <p:grpSpPr>
          <a:xfrm>
            <a:off x="240915" y="4173254"/>
            <a:ext cx="13464473" cy="2802111"/>
            <a:chOff x="701992" y="4122454"/>
            <a:chExt cx="13464473" cy="2802111"/>
          </a:xfrm>
        </p:grpSpPr>
        <p:sp>
          <p:nvSpPr>
            <p:cNvPr id="12" name="Title 13"/>
            <p:cNvSpPr txBox="1">
              <a:spLocks/>
            </p:cNvSpPr>
            <p:nvPr/>
          </p:nvSpPr>
          <p:spPr>
            <a:xfrm>
              <a:off x="1637915" y="4638565"/>
              <a:ext cx="12528550" cy="2286000"/>
            </a:xfrm>
            <a:prstGeom prst="rect">
              <a:avLst/>
            </a:prstGeom>
          </p:spPr>
          <p:txBody>
            <a:bodyPr vert="horz" lIns="182843" tIns="91422" rIns="182843" bIns="91422" rtlCol="0" anchor="ctr">
              <a:noAutofit/>
            </a:bodyPr>
            <a:lstStyle>
              <a:lvl1pPr algn="l" defTabSz="182843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6000" kern="1200">
                  <a:solidFill>
                    <a:schemeClr val="tx1"/>
                  </a:solidFill>
                  <a:latin typeface="Lato" panose="020F0502020204030203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4800" i="1" dirty="0" smtClean="0">
                  <a:solidFill>
                    <a:schemeClr val="bg1"/>
                  </a:solidFill>
                  <a:latin typeface="Lato Light"/>
                  <a:cs typeface="Lato Light"/>
                </a:rPr>
                <a:t>Most businesses think that product is the most important thing, but without Quality won't make a product successful</a:t>
              </a:r>
              <a:endParaRPr lang="en-US" sz="4000" i="1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  <p:sp>
          <p:nvSpPr>
            <p:cNvPr id="13" name="Freeform 71"/>
            <p:cNvSpPr>
              <a:spLocks noChangeArrowheads="1"/>
            </p:cNvSpPr>
            <p:nvPr/>
          </p:nvSpPr>
          <p:spPr bwMode="auto">
            <a:xfrm>
              <a:off x="7275571" y="6137424"/>
              <a:ext cx="909999" cy="675742"/>
            </a:xfrm>
            <a:custGeom>
              <a:avLst/>
              <a:gdLst>
                <a:gd name="T0" fmla="*/ 70 w 444"/>
                <a:gd name="T1" fmla="*/ 0 h 329"/>
                <a:gd name="T2" fmla="*/ 70 w 444"/>
                <a:gd name="T3" fmla="*/ 0 h 329"/>
                <a:gd name="T4" fmla="*/ 0 w 444"/>
                <a:gd name="T5" fmla="*/ 70 h 329"/>
                <a:gd name="T6" fmla="*/ 70 w 444"/>
                <a:gd name="T7" fmla="*/ 150 h 329"/>
                <a:gd name="T8" fmla="*/ 0 w 444"/>
                <a:gd name="T9" fmla="*/ 291 h 329"/>
                <a:gd name="T10" fmla="*/ 0 w 444"/>
                <a:gd name="T11" fmla="*/ 328 h 329"/>
                <a:gd name="T12" fmla="*/ 70 w 444"/>
                <a:gd name="T13" fmla="*/ 0 h 329"/>
                <a:gd name="T14" fmla="*/ 275 w 444"/>
                <a:gd name="T15" fmla="*/ 0 h 329"/>
                <a:gd name="T16" fmla="*/ 275 w 444"/>
                <a:gd name="T17" fmla="*/ 0 h 329"/>
                <a:gd name="T18" fmla="*/ 204 w 444"/>
                <a:gd name="T19" fmla="*/ 70 h 329"/>
                <a:gd name="T20" fmla="*/ 275 w 444"/>
                <a:gd name="T21" fmla="*/ 150 h 329"/>
                <a:gd name="T22" fmla="*/ 204 w 444"/>
                <a:gd name="T23" fmla="*/ 291 h 329"/>
                <a:gd name="T24" fmla="*/ 204 w 444"/>
                <a:gd name="T25" fmla="*/ 328 h 329"/>
                <a:gd name="T26" fmla="*/ 275 w 444"/>
                <a:gd name="T27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4" h="329">
                  <a:moveTo>
                    <a:pt x="70" y="0"/>
                  </a:moveTo>
                  <a:lnTo>
                    <a:pt x="70" y="0"/>
                  </a:lnTo>
                  <a:cubicBezTo>
                    <a:pt x="26" y="0"/>
                    <a:pt x="0" y="35"/>
                    <a:pt x="0" y="70"/>
                  </a:cubicBezTo>
                  <a:cubicBezTo>
                    <a:pt x="0" y="115"/>
                    <a:pt x="26" y="150"/>
                    <a:pt x="70" y="150"/>
                  </a:cubicBezTo>
                  <a:cubicBezTo>
                    <a:pt x="142" y="150"/>
                    <a:pt x="98" y="291"/>
                    <a:pt x="0" y="291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68" y="328"/>
                    <a:pt x="239" y="0"/>
                    <a:pt x="70" y="0"/>
                  </a:cubicBezTo>
                  <a:close/>
                  <a:moveTo>
                    <a:pt x="275" y="0"/>
                  </a:moveTo>
                  <a:lnTo>
                    <a:pt x="275" y="0"/>
                  </a:lnTo>
                  <a:cubicBezTo>
                    <a:pt x="239" y="0"/>
                    <a:pt x="204" y="35"/>
                    <a:pt x="204" y="70"/>
                  </a:cubicBezTo>
                  <a:cubicBezTo>
                    <a:pt x="204" y="115"/>
                    <a:pt x="239" y="150"/>
                    <a:pt x="275" y="150"/>
                  </a:cubicBezTo>
                  <a:cubicBezTo>
                    <a:pt x="354" y="150"/>
                    <a:pt x="301" y="291"/>
                    <a:pt x="204" y="291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381" y="328"/>
                    <a:pt x="443" y="0"/>
                    <a:pt x="2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Freeform 71"/>
            <p:cNvSpPr>
              <a:spLocks noChangeArrowheads="1"/>
            </p:cNvSpPr>
            <p:nvPr/>
          </p:nvSpPr>
          <p:spPr bwMode="auto">
            <a:xfrm rot="11131217">
              <a:off x="701992" y="4122454"/>
              <a:ext cx="909999" cy="675742"/>
            </a:xfrm>
            <a:custGeom>
              <a:avLst/>
              <a:gdLst>
                <a:gd name="T0" fmla="*/ 70 w 444"/>
                <a:gd name="T1" fmla="*/ 0 h 329"/>
                <a:gd name="T2" fmla="*/ 70 w 444"/>
                <a:gd name="T3" fmla="*/ 0 h 329"/>
                <a:gd name="T4" fmla="*/ 0 w 444"/>
                <a:gd name="T5" fmla="*/ 70 h 329"/>
                <a:gd name="T6" fmla="*/ 70 w 444"/>
                <a:gd name="T7" fmla="*/ 150 h 329"/>
                <a:gd name="T8" fmla="*/ 0 w 444"/>
                <a:gd name="T9" fmla="*/ 291 h 329"/>
                <a:gd name="T10" fmla="*/ 0 w 444"/>
                <a:gd name="T11" fmla="*/ 328 h 329"/>
                <a:gd name="T12" fmla="*/ 70 w 444"/>
                <a:gd name="T13" fmla="*/ 0 h 329"/>
                <a:gd name="T14" fmla="*/ 275 w 444"/>
                <a:gd name="T15" fmla="*/ 0 h 329"/>
                <a:gd name="T16" fmla="*/ 275 w 444"/>
                <a:gd name="T17" fmla="*/ 0 h 329"/>
                <a:gd name="T18" fmla="*/ 204 w 444"/>
                <a:gd name="T19" fmla="*/ 70 h 329"/>
                <a:gd name="T20" fmla="*/ 275 w 444"/>
                <a:gd name="T21" fmla="*/ 150 h 329"/>
                <a:gd name="T22" fmla="*/ 204 w 444"/>
                <a:gd name="T23" fmla="*/ 291 h 329"/>
                <a:gd name="T24" fmla="*/ 204 w 444"/>
                <a:gd name="T25" fmla="*/ 328 h 329"/>
                <a:gd name="T26" fmla="*/ 275 w 444"/>
                <a:gd name="T27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4" h="329">
                  <a:moveTo>
                    <a:pt x="70" y="0"/>
                  </a:moveTo>
                  <a:lnTo>
                    <a:pt x="70" y="0"/>
                  </a:lnTo>
                  <a:cubicBezTo>
                    <a:pt x="26" y="0"/>
                    <a:pt x="0" y="35"/>
                    <a:pt x="0" y="70"/>
                  </a:cubicBezTo>
                  <a:cubicBezTo>
                    <a:pt x="0" y="115"/>
                    <a:pt x="26" y="150"/>
                    <a:pt x="70" y="150"/>
                  </a:cubicBezTo>
                  <a:cubicBezTo>
                    <a:pt x="142" y="150"/>
                    <a:pt x="98" y="291"/>
                    <a:pt x="0" y="291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68" y="328"/>
                    <a:pt x="239" y="0"/>
                    <a:pt x="70" y="0"/>
                  </a:cubicBezTo>
                  <a:close/>
                  <a:moveTo>
                    <a:pt x="275" y="0"/>
                  </a:moveTo>
                  <a:lnTo>
                    <a:pt x="275" y="0"/>
                  </a:lnTo>
                  <a:cubicBezTo>
                    <a:pt x="239" y="0"/>
                    <a:pt x="204" y="35"/>
                    <a:pt x="204" y="70"/>
                  </a:cubicBezTo>
                  <a:cubicBezTo>
                    <a:pt x="204" y="115"/>
                    <a:pt x="239" y="150"/>
                    <a:pt x="275" y="150"/>
                  </a:cubicBezTo>
                  <a:cubicBezTo>
                    <a:pt x="354" y="150"/>
                    <a:pt x="301" y="291"/>
                    <a:pt x="204" y="291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381" y="328"/>
                    <a:pt x="443" y="0"/>
                    <a:pt x="2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26" name="Picture 25" descr="KQ 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5971" y="263042"/>
            <a:ext cx="1476581" cy="1371792"/>
          </a:xfrm>
          <a:prstGeom prst="rect">
            <a:avLst/>
          </a:prstGeom>
        </p:spPr>
      </p:pic>
      <p:grpSp>
        <p:nvGrpSpPr>
          <p:cNvPr id="15" name="Group 1"/>
          <p:cNvGrpSpPr/>
          <p:nvPr/>
        </p:nvGrpSpPr>
        <p:grpSpPr>
          <a:xfrm>
            <a:off x="1290830" y="10578684"/>
            <a:ext cx="3275813" cy="1459799"/>
            <a:chOff x="8173813" y="11286344"/>
            <a:chExt cx="3320373" cy="1754496"/>
          </a:xfrm>
        </p:grpSpPr>
        <p:sp>
          <p:nvSpPr>
            <p:cNvPr id="22" name="TextBox 21"/>
            <p:cNvSpPr txBox="1"/>
            <p:nvPr/>
          </p:nvSpPr>
          <p:spPr>
            <a:xfrm>
              <a:off x="8218373" y="12467481"/>
              <a:ext cx="3275813" cy="573359"/>
            </a:xfrm>
            <a:prstGeom prst="rect">
              <a:avLst/>
            </a:prstGeom>
            <a:noFill/>
          </p:spPr>
          <p:txBody>
            <a:bodyPr wrap="square" lIns="0" rIns="0" bIns="0" rtlCol="0">
              <a:spAutoFit/>
            </a:bodyPr>
            <a:lstStyle/>
            <a:p>
              <a:pPr algn="ctr">
                <a:tabLst>
                  <a:tab pos="2734255" algn="l"/>
                </a:tabLst>
              </a:pPr>
              <a:r>
                <a:rPr lang="en-US" sz="2800" b="1" dirty="0" smtClean="0">
                  <a:latin typeface="Lato Regular"/>
                  <a:cs typeface="Lato Regular"/>
                </a:rPr>
                <a:t>Years in Business</a:t>
              </a:r>
              <a:endParaRPr lang="en-US" sz="2800" b="1" dirty="0">
                <a:latin typeface="Lato Regular"/>
                <a:cs typeface="Lato Regular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173813" y="11286344"/>
              <a:ext cx="3275813" cy="1498132"/>
            </a:xfrm>
            <a:prstGeom prst="rect">
              <a:avLst/>
            </a:prstGeom>
            <a:noFill/>
          </p:spPr>
          <p:txBody>
            <a:bodyPr wrap="square" lIns="0" rIns="0" bIns="0" rtlCol="0">
              <a:spAutoFit/>
            </a:bodyPr>
            <a:lstStyle/>
            <a:p>
              <a:pPr algn="ctr">
                <a:tabLst>
                  <a:tab pos="2734255" algn="l"/>
                </a:tabLst>
              </a:pPr>
              <a:r>
                <a:rPr lang="en-US" sz="7800" b="1" dirty="0" smtClean="0">
                  <a:latin typeface="Lato Regular"/>
                  <a:cs typeface="Lato Regular"/>
                </a:rPr>
                <a:t>8+</a:t>
              </a:r>
              <a:endParaRPr lang="en-US" sz="7800" b="1" dirty="0">
                <a:latin typeface="Lato Regular"/>
                <a:cs typeface="Lato Regular"/>
              </a:endParaRPr>
            </a:p>
          </p:txBody>
        </p:sp>
      </p:grpSp>
      <p:grpSp>
        <p:nvGrpSpPr>
          <p:cNvPr id="24" name="Group 2"/>
          <p:cNvGrpSpPr/>
          <p:nvPr/>
        </p:nvGrpSpPr>
        <p:grpSpPr>
          <a:xfrm>
            <a:off x="8828564" y="9201041"/>
            <a:ext cx="3364933" cy="2702170"/>
            <a:chOff x="11774964" y="9861440"/>
            <a:chExt cx="3364933" cy="3083009"/>
          </a:xfrm>
        </p:grpSpPr>
        <p:sp>
          <p:nvSpPr>
            <p:cNvPr id="25" name="Freeform 67"/>
            <p:cNvSpPr>
              <a:spLocks noChangeArrowheads="1"/>
            </p:cNvSpPr>
            <p:nvPr/>
          </p:nvSpPr>
          <p:spPr bwMode="auto">
            <a:xfrm>
              <a:off x="13046681" y="9861440"/>
              <a:ext cx="1250873" cy="1469463"/>
            </a:xfrm>
            <a:custGeom>
              <a:avLst/>
              <a:gdLst>
                <a:gd name="T0" fmla="*/ 434 w 453"/>
                <a:gd name="T1" fmla="*/ 186 h 533"/>
                <a:gd name="T2" fmla="*/ 434 w 453"/>
                <a:gd name="T3" fmla="*/ 186 h 533"/>
                <a:gd name="T4" fmla="*/ 44 w 453"/>
                <a:gd name="T5" fmla="*/ 160 h 533"/>
                <a:gd name="T6" fmla="*/ 0 w 453"/>
                <a:gd name="T7" fmla="*/ 178 h 533"/>
                <a:gd name="T8" fmla="*/ 88 w 453"/>
                <a:gd name="T9" fmla="*/ 532 h 533"/>
                <a:gd name="T10" fmla="*/ 141 w 453"/>
                <a:gd name="T11" fmla="*/ 532 h 533"/>
                <a:gd name="T12" fmla="*/ 97 w 453"/>
                <a:gd name="T13" fmla="*/ 355 h 533"/>
                <a:gd name="T14" fmla="*/ 443 w 453"/>
                <a:gd name="T15" fmla="*/ 195 h 533"/>
                <a:gd name="T16" fmla="*/ 434 w 453"/>
                <a:gd name="T17" fmla="*/ 18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533">
                  <a:moveTo>
                    <a:pt x="434" y="186"/>
                  </a:moveTo>
                  <a:lnTo>
                    <a:pt x="434" y="186"/>
                  </a:lnTo>
                  <a:cubicBezTo>
                    <a:pt x="151" y="301"/>
                    <a:pt x="266" y="0"/>
                    <a:pt x="44" y="160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88" y="532"/>
                    <a:pt x="88" y="532"/>
                    <a:pt x="88" y="532"/>
                  </a:cubicBezTo>
                  <a:cubicBezTo>
                    <a:pt x="141" y="532"/>
                    <a:pt x="141" y="532"/>
                    <a:pt x="141" y="532"/>
                  </a:cubicBezTo>
                  <a:cubicBezTo>
                    <a:pt x="97" y="355"/>
                    <a:pt x="97" y="355"/>
                    <a:pt x="97" y="355"/>
                  </a:cubicBezTo>
                  <a:cubicBezTo>
                    <a:pt x="293" y="195"/>
                    <a:pt x="213" y="532"/>
                    <a:pt x="443" y="195"/>
                  </a:cubicBezTo>
                  <a:cubicBezTo>
                    <a:pt x="452" y="195"/>
                    <a:pt x="443" y="186"/>
                    <a:pt x="434" y="18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864084" y="12467395"/>
              <a:ext cx="3275813" cy="477054"/>
            </a:xfrm>
            <a:prstGeom prst="rect">
              <a:avLst/>
            </a:prstGeom>
            <a:noFill/>
          </p:spPr>
          <p:txBody>
            <a:bodyPr wrap="square" lIns="0" rIns="0" bIns="0" rtlCol="0">
              <a:spAutoFit/>
            </a:bodyPr>
            <a:lstStyle/>
            <a:p>
              <a:pPr algn="ctr">
                <a:tabLst>
                  <a:tab pos="2734255" algn="l"/>
                </a:tabLst>
              </a:pPr>
              <a:r>
                <a:rPr lang="en-US" sz="2800" b="1" dirty="0" smtClean="0">
                  <a:latin typeface="Lato Regular"/>
                  <a:cs typeface="Lato Regular"/>
                </a:rPr>
                <a:t>Projects Finished</a:t>
              </a:r>
              <a:endParaRPr lang="en-US" sz="2800" b="1" dirty="0">
                <a:latin typeface="Lato Regular"/>
                <a:cs typeface="Lato Regular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774964" y="11286257"/>
              <a:ext cx="3275813" cy="1422174"/>
            </a:xfrm>
            <a:prstGeom prst="rect">
              <a:avLst/>
            </a:prstGeom>
            <a:noFill/>
          </p:spPr>
          <p:txBody>
            <a:bodyPr wrap="square" lIns="0" rIns="0" bIns="0" rtlCol="0">
              <a:spAutoFit/>
            </a:bodyPr>
            <a:lstStyle/>
            <a:p>
              <a:pPr algn="ctr">
                <a:tabLst>
                  <a:tab pos="2734255" algn="l"/>
                </a:tabLst>
              </a:pPr>
              <a:r>
                <a:rPr lang="en-US" sz="7800" b="1" dirty="0" smtClean="0">
                  <a:latin typeface="Lato Regular"/>
                  <a:cs typeface="Lato Regular"/>
                </a:rPr>
                <a:t>200+</a:t>
              </a:r>
              <a:endParaRPr lang="en-US" sz="7800" b="1" dirty="0">
                <a:latin typeface="Lato Regular"/>
                <a:cs typeface="Lato Regular"/>
              </a:endParaRPr>
            </a:p>
          </p:txBody>
        </p:sp>
      </p:grpSp>
      <p:grpSp>
        <p:nvGrpSpPr>
          <p:cNvPr id="30" name="Group 3"/>
          <p:cNvGrpSpPr/>
          <p:nvPr/>
        </p:nvGrpSpPr>
        <p:grpSpPr>
          <a:xfrm>
            <a:off x="12755739" y="10459691"/>
            <a:ext cx="3388379" cy="1528725"/>
            <a:chOff x="15473539" y="11276527"/>
            <a:chExt cx="3388379" cy="1756072"/>
          </a:xfrm>
        </p:grpSpPr>
        <p:sp>
          <p:nvSpPr>
            <p:cNvPr id="31" name="TextBox 30"/>
            <p:cNvSpPr txBox="1"/>
            <p:nvPr/>
          </p:nvSpPr>
          <p:spPr>
            <a:xfrm>
              <a:off x="15586105" y="12484599"/>
              <a:ext cx="3275813" cy="548000"/>
            </a:xfrm>
            <a:prstGeom prst="rect">
              <a:avLst/>
            </a:prstGeom>
            <a:noFill/>
          </p:spPr>
          <p:txBody>
            <a:bodyPr wrap="square" lIns="0" rIns="0" bIns="0" rtlCol="0">
              <a:spAutoFit/>
            </a:bodyPr>
            <a:lstStyle/>
            <a:p>
              <a:pPr algn="ctr">
                <a:tabLst>
                  <a:tab pos="2734255" algn="l"/>
                </a:tabLst>
              </a:pPr>
              <a:r>
                <a:rPr lang="en-US" sz="2800" b="1" dirty="0" smtClean="0">
                  <a:latin typeface="Lato Regular"/>
                  <a:cs typeface="Lato Regular"/>
                </a:rPr>
                <a:t>Engineering Team</a:t>
              </a:r>
              <a:endParaRPr lang="en-US" sz="2800" b="1" dirty="0">
                <a:latin typeface="Lato Regular"/>
                <a:cs typeface="Lato Regular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473539" y="11276527"/>
              <a:ext cx="3275813" cy="1431869"/>
            </a:xfrm>
            <a:prstGeom prst="rect">
              <a:avLst/>
            </a:prstGeom>
            <a:noFill/>
          </p:spPr>
          <p:txBody>
            <a:bodyPr wrap="square" lIns="0" rIns="0" bIns="0" rtlCol="0">
              <a:spAutoFit/>
            </a:bodyPr>
            <a:lstStyle/>
            <a:p>
              <a:pPr algn="ctr">
                <a:tabLst>
                  <a:tab pos="2734255" algn="l"/>
                </a:tabLst>
              </a:pPr>
              <a:r>
                <a:rPr lang="en-US" sz="7800" b="1" dirty="0" smtClean="0">
                  <a:latin typeface="Lato Regular"/>
                  <a:cs typeface="Lato Regular"/>
                </a:rPr>
                <a:t>50</a:t>
              </a:r>
              <a:endParaRPr lang="en-US" sz="7800" b="1" dirty="0">
                <a:latin typeface="Lato Regular"/>
                <a:cs typeface="Lato Regular"/>
              </a:endParaRPr>
            </a:p>
          </p:txBody>
        </p:sp>
      </p:grpSp>
      <p:grpSp>
        <p:nvGrpSpPr>
          <p:cNvPr id="33" name="Group 5"/>
          <p:cNvGrpSpPr/>
          <p:nvPr/>
        </p:nvGrpSpPr>
        <p:grpSpPr>
          <a:xfrm>
            <a:off x="16340801" y="10475819"/>
            <a:ext cx="3320373" cy="1493793"/>
            <a:chOff x="18982401" y="11286338"/>
            <a:chExt cx="3320373" cy="1735333"/>
          </a:xfrm>
        </p:grpSpPr>
        <p:sp>
          <p:nvSpPr>
            <p:cNvPr id="34" name="TextBox 33"/>
            <p:cNvSpPr txBox="1"/>
            <p:nvPr/>
          </p:nvSpPr>
          <p:spPr>
            <a:xfrm>
              <a:off x="19026961" y="12467479"/>
              <a:ext cx="3275813" cy="554192"/>
            </a:xfrm>
            <a:prstGeom prst="rect">
              <a:avLst/>
            </a:prstGeom>
            <a:noFill/>
          </p:spPr>
          <p:txBody>
            <a:bodyPr wrap="square" lIns="0" rIns="0" bIns="0" rtlCol="0">
              <a:spAutoFit/>
            </a:bodyPr>
            <a:lstStyle/>
            <a:p>
              <a:pPr algn="ctr">
                <a:tabLst>
                  <a:tab pos="2734255" algn="l"/>
                </a:tabLst>
              </a:pPr>
              <a:r>
                <a:rPr lang="en-US" sz="2800" b="1" dirty="0" smtClean="0">
                  <a:latin typeface="Lato Regular"/>
                  <a:cs typeface="Lato Regular"/>
                </a:rPr>
                <a:t>Offices</a:t>
              </a:r>
              <a:endParaRPr lang="en-US" sz="2800" b="1" dirty="0">
                <a:latin typeface="Lato Regular"/>
                <a:cs typeface="Lato Regular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8982401" y="11286338"/>
              <a:ext cx="3275813" cy="1448048"/>
            </a:xfrm>
            <a:prstGeom prst="rect">
              <a:avLst/>
            </a:prstGeom>
            <a:noFill/>
          </p:spPr>
          <p:txBody>
            <a:bodyPr wrap="square" lIns="0" rIns="0" bIns="0" rtlCol="0">
              <a:spAutoFit/>
            </a:bodyPr>
            <a:lstStyle/>
            <a:p>
              <a:pPr algn="ctr">
                <a:tabLst>
                  <a:tab pos="2734255" algn="l"/>
                </a:tabLst>
              </a:pPr>
              <a:r>
                <a:rPr lang="en-US" sz="7800" b="1" dirty="0" smtClean="0">
                  <a:latin typeface="Lato Regular"/>
                  <a:cs typeface="Lato Regular"/>
                </a:rPr>
                <a:t>2</a:t>
              </a:r>
              <a:endParaRPr lang="en-US" sz="7800" b="1" dirty="0">
                <a:latin typeface="Lato Regular"/>
                <a:cs typeface="Lato Regular"/>
              </a:endParaRPr>
            </a:p>
          </p:txBody>
        </p:sp>
      </p:grpSp>
      <p:sp>
        <p:nvSpPr>
          <p:cNvPr id="36" name="Freeform 96"/>
          <p:cNvSpPr>
            <a:spLocks noChangeArrowheads="1"/>
          </p:cNvSpPr>
          <p:nvPr/>
        </p:nvSpPr>
        <p:spPr bwMode="auto">
          <a:xfrm>
            <a:off x="13882076" y="9547430"/>
            <a:ext cx="1008185" cy="941554"/>
          </a:xfrm>
          <a:custGeom>
            <a:avLst/>
            <a:gdLst>
              <a:gd name="T0" fmla="*/ 2147483646 w 602"/>
              <a:gd name="T1" fmla="*/ 2147483646 h 580"/>
              <a:gd name="T2" fmla="*/ 2147483646 w 602"/>
              <a:gd name="T3" fmla="*/ 2147483646 h 580"/>
              <a:gd name="T4" fmla="*/ 2147483646 w 602"/>
              <a:gd name="T5" fmla="*/ 2147483646 h 580"/>
              <a:gd name="T6" fmla="*/ 2147483646 w 602"/>
              <a:gd name="T7" fmla="*/ 2147483646 h 580"/>
              <a:gd name="T8" fmla="*/ 2147483646 w 602"/>
              <a:gd name="T9" fmla="*/ 2147483646 h 580"/>
              <a:gd name="T10" fmla="*/ 0 w 602"/>
              <a:gd name="T11" fmla="*/ 2147483646 h 580"/>
              <a:gd name="T12" fmla="*/ 0 w 602"/>
              <a:gd name="T13" fmla="*/ 2147483646 h 580"/>
              <a:gd name="T14" fmla="*/ 0 w 602"/>
              <a:gd name="T15" fmla="*/ 2147483646 h 580"/>
              <a:gd name="T16" fmla="*/ 2147483646 w 602"/>
              <a:gd name="T17" fmla="*/ 2147483646 h 580"/>
              <a:gd name="T18" fmla="*/ 2147483646 w 602"/>
              <a:gd name="T19" fmla="*/ 2147483646 h 580"/>
              <a:gd name="T20" fmla="*/ 2147483646 w 602"/>
              <a:gd name="T21" fmla="*/ 2147483646 h 580"/>
              <a:gd name="T22" fmla="*/ 2147483646 w 602"/>
              <a:gd name="T23" fmla="*/ 2147483646 h 580"/>
              <a:gd name="T24" fmla="*/ 2147483646 w 602"/>
              <a:gd name="T25" fmla="*/ 2147483646 h 580"/>
              <a:gd name="T26" fmla="*/ 2147483646 w 602"/>
              <a:gd name="T27" fmla="*/ 2147483646 h 580"/>
              <a:gd name="T28" fmla="*/ 2147483646 w 602"/>
              <a:gd name="T29" fmla="*/ 2147483646 h 580"/>
              <a:gd name="T30" fmla="*/ 2147483646 w 602"/>
              <a:gd name="T31" fmla="*/ 2147483646 h 580"/>
              <a:gd name="T32" fmla="*/ 2147483646 w 602"/>
              <a:gd name="T33" fmla="*/ 0 h 580"/>
              <a:gd name="T34" fmla="*/ 2147483646 w 602"/>
              <a:gd name="T35" fmla="*/ 2147483646 h 580"/>
              <a:gd name="T36" fmla="*/ 2147483646 w 602"/>
              <a:gd name="T37" fmla="*/ 2147483646 h 580"/>
              <a:gd name="T38" fmla="*/ 2147483646 w 602"/>
              <a:gd name="T39" fmla="*/ 2147483646 h 580"/>
              <a:gd name="T40" fmla="*/ 2147483646 w 602"/>
              <a:gd name="T41" fmla="*/ 2147483646 h 580"/>
              <a:gd name="T42" fmla="*/ 2147483646 w 602"/>
              <a:gd name="T43" fmla="*/ 2147483646 h 580"/>
              <a:gd name="T44" fmla="*/ 2147483646 w 602"/>
              <a:gd name="T45" fmla="*/ 2147483646 h 580"/>
              <a:gd name="T46" fmla="*/ 2147483646 w 602"/>
              <a:gd name="T47" fmla="*/ 2147483646 h 580"/>
              <a:gd name="T48" fmla="*/ 2147483646 w 602"/>
              <a:gd name="T49" fmla="*/ 2147483646 h 580"/>
              <a:gd name="T50" fmla="*/ 2147483646 w 602"/>
              <a:gd name="T51" fmla="*/ 2147483646 h 58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02" h="580">
                <a:moveTo>
                  <a:pt x="601" y="551"/>
                </a:moveTo>
                <a:lnTo>
                  <a:pt x="601" y="551"/>
                </a:lnTo>
                <a:cubicBezTo>
                  <a:pt x="601" y="572"/>
                  <a:pt x="594" y="579"/>
                  <a:pt x="572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0" y="388"/>
                  <a:pt x="106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8" y="49"/>
                  <a:pt x="240" y="0"/>
                  <a:pt x="304" y="0"/>
                </a:cubicBezTo>
                <a:cubicBezTo>
                  <a:pt x="375" y="0"/>
                  <a:pt x="410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8" y="381"/>
                </a:cubicBezTo>
                <a:cubicBezTo>
                  <a:pt x="502" y="410"/>
                  <a:pt x="481" y="388"/>
                  <a:pt x="530" y="410"/>
                </a:cubicBezTo>
                <a:cubicBezTo>
                  <a:pt x="601" y="452"/>
                  <a:pt x="601" y="551"/>
                  <a:pt x="601" y="551"/>
                </a:cubicBezTo>
              </a:path>
            </a:pathLst>
          </a:cu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7" name="Freeform 121"/>
          <p:cNvSpPr>
            <a:spLocks noChangeArrowheads="1"/>
          </p:cNvSpPr>
          <p:nvPr/>
        </p:nvSpPr>
        <p:spPr bwMode="auto">
          <a:xfrm>
            <a:off x="17234877" y="9385530"/>
            <a:ext cx="1383323" cy="1265354"/>
          </a:xfrm>
          <a:custGeom>
            <a:avLst/>
            <a:gdLst>
              <a:gd name="T0" fmla="*/ 2147483646 w 602"/>
              <a:gd name="T1" fmla="*/ 2147483646 h 609"/>
              <a:gd name="T2" fmla="*/ 2147483646 w 602"/>
              <a:gd name="T3" fmla="*/ 2147483646 h 609"/>
              <a:gd name="T4" fmla="*/ 2147483646 w 602"/>
              <a:gd name="T5" fmla="*/ 2147483646 h 609"/>
              <a:gd name="T6" fmla="*/ 2147483646 w 602"/>
              <a:gd name="T7" fmla="*/ 2147483646 h 609"/>
              <a:gd name="T8" fmla="*/ 2147483646 w 602"/>
              <a:gd name="T9" fmla="*/ 2147483646 h 609"/>
              <a:gd name="T10" fmla="*/ 2147483646 w 602"/>
              <a:gd name="T11" fmla="*/ 2147483646 h 609"/>
              <a:gd name="T12" fmla="*/ 2147483646 w 602"/>
              <a:gd name="T13" fmla="*/ 2147483646 h 609"/>
              <a:gd name="T14" fmla="*/ 2147483646 w 602"/>
              <a:gd name="T15" fmla="*/ 2147483646 h 609"/>
              <a:gd name="T16" fmla="*/ 2147483646 w 602"/>
              <a:gd name="T17" fmla="*/ 2147483646 h 609"/>
              <a:gd name="T18" fmla="*/ 2147483646 w 602"/>
              <a:gd name="T19" fmla="*/ 2147483646 h 609"/>
              <a:gd name="T20" fmla="*/ 2147483646 w 602"/>
              <a:gd name="T21" fmla="*/ 2147483646 h 609"/>
              <a:gd name="T22" fmla="*/ 2147483646 w 602"/>
              <a:gd name="T23" fmla="*/ 2147483646 h 609"/>
              <a:gd name="T24" fmla="*/ 2147483646 w 602"/>
              <a:gd name="T25" fmla="*/ 2147483646 h 609"/>
              <a:gd name="T26" fmla="*/ 2147483646 w 602"/>
              <a:gd name="T27" fmla="*/ 2147483646 h 609"/>
              <a:gd name="T28" fmla="*/ 2147483646 w 602"/>
              <a:gd name="T29" fmla="*/ 2147483646 h 609"/>
              <a:gd name="T30" fmla="*/ 2147483646 w 602"/>
              <a:gd name="T31" fmla="*/ 2147483646 h 609"/>
              <a:gd name="T32" fmla="*/ 2147483646 w 602"/>
              <a:gd name="T33" fmla="*/ 2147483646 h 609"/>
              <a:gd name="T34" fmla="*/ 2147483646 w 602"/>
              <a:gd name="T35" fmla="*/ 2147483646 h 609"/>
              <a:gd name="T36" fmla="*/ 2147483646 w 602"/>
              <a:gd name="T37" fmla="*/ 2147483646 h 609"/>
              <a:gd name="T38" fmla="*/ 2147483646 w 602"/>
              <a:gd name="T39" fmla="*/ 2147483646 h 609"/>
              <a:gd name="T40" fmla="*/ 2147483646 w 602"/>
              <a:gd name="T41" fmla="*/ 2147483646 h 609"/>
              <a:gd name="T42" fmla="*/ 2147483646 w 602"/>
              <a:gd name="T43" fmla="*/ 2147483646 h 609"/>
              <a:gd name="T44" fmla="*/ 2147483646 w 602"/>
              <a:gd name="T45" fmla="*/ 2147483646 h 609"/>
              <a:gd name="T46" fmla="*/ 2147483646 w 602"/>
              <a:gd name="T47" fmla="*/ 2147483646 h 609"/>
              <a:gd name="T48" fmla="*/ 2147483646 w 602"/>
              <a:gd name="T49" fmla="*/ 2147483646 h 609"/>
              <a:gd name="T50" fmla="*/ 2147483646 w 602"/>
              <a:gd name="T51" fmla="*/ 2147483646 h 609"/>
              <a:gd name="T52" fmla="*/ 2147483646 w 602"/>
              <a:gd name="T53" fmla="*/ 2147483646 h 609"/>
              <a:gd name="T54" fmla="*/ 2147483646 w 602"/>
              <a:gd name="T55" fmla="*/ 2147483646 h 609"/>
              <a:gd name="T56" fmla="*/ 2147483646 w 602"/>
              <a:gd name="T57" fmla="*/ 2147483646 h 609"/>
              <a:gd name="T58" fmla="*/ 2147483646 w 602"/>
              <a:gd name="T59" fmla="*/ 2147483646 h 609"/>
              <a:gd name="T60" fmla="*/ 2147483646 w 602"/>
              <a:gd name="T61" fmla="*/ 2147483646 h 609"/>
              <a:gd name="T62" fmla="*/ 2147483646 w 602"/>
              <a:gd name="T63" fmla="*/ 2147483646 h 609"/>
              <a:gd name="T64" fmla="*/ 2147483646 w 602"/>
              <a:gd name="T65" fmla="*/ 2147483646 h 609"/>
              <a:gd name="T66" fmla="*/ 2147483646 w 602"/>
              <a:gd name="T67" fmla="*/ 2147483646 h 609"/>
              <a:gd name="T68" fmla="*/ 2147483646 w 602"/>
              <a:gd name="T69" fmla="*/ 2147483646 h 609"/>
              <a:gd name="T70" fmla="*/ 2147483646 w 602"/>
              <a:gd name="T71" fmla="*/ 2147483646 h 609"/>
              <a:gd name="T72" fmla="*/ 2147483646 w 602"/>
              <a:gd name="T73" fmla="*/ 2147483646 h 609"/>
              <a:gd name="T74" fmla="*/ 2147483646 w 602"/>
              <a:gd name="T75" fmla="*/ 2147483646 h 609"/>
              <a:gd name="T76" fmla="*/ 2147483646 w 602"/>
              <a:gd name="T77" fmla="*/ 2147483646 h 609"/>
              <a:gd name="T78" fmla="*/ 2147483646 w 602"/>
              <a:gd name="T79" fmla="*/ 2147483646 h 609"/>
              <a:gd name="T80" fmla="*/ 2147483646 w 602"/>
              <a:gd name="T81" fmla="*/ 2147483646 h 609"/>
              <a:gd name="T82" fmla="*/ 2147483646 w 602"/>
              <a:gd name="T83" fmla="*/ 2147483646 h 609"/>
              <a:gd name="T84" fmla="*/ 2147483646 w 602"/>
              <a:gd name="T85" fmla="*/ 2147483646 h 609"/>
              <a:gd name="T86" fmla="*/ 2147483646 w 602"/>
              <a:gd name="T87" fmla="*/ 2147483646 h 609"/>
              <a:gd name="T88" fmla="*/ 2147483646 w 602"/>
              <a:gd name="T89" fmla="*/ 2147483646 h 609"/>
              <a:gd name="T90" fmla="*/ 2147483646 w 602"/>
              <a:gd name="T91" fmla="*/ 2147483646 h 609"/>
              <a:gd name="T92" fmla="*/ 2147483646 w 602"/>
              <a:gd name="T93" fmla="*/ 2147483646 h 609"/>
              <a:gd name="T94" fmla="*/ 2147483646 w 602"/>
              <a:gd name="T95" fmla="*/ 2147483646 h 609"/>
              <a:gd name="T96" fmla="*/ 2147483646 w 602"/>
              <a:gd name="T97" fmla="*/ 2147483646 h 609"/>
              <a:gd name="T98" fmla="*/ 2147483646 w 602"/>
              <a:gd name="T99" fmla="*/ 2147483646 h 609"/>
              <a:gd name="T100" fmla="*/ 2147483646 w 602"/>
              <a:gd name="T101" fmla="*/ 2147483646 h 609"/>
              <a:gd name="T102" fmla="*/ 2147483646 w 602"/>
              <a:gd name="T103" fmla="*/ 2147483646 h 609"/>
              <a:gd name="T104" fmla="*/ 2147483646 w 602"/>
              <a:gd name="T105" fmla="*/ 2147483646 h 609"/>
              <a:gd name="T106" fmla="*/ 2147483646 w 602"/>
              <a:gd name="T107" fmla="*/ 2147483646 h 609"/>
              <a:gd name="T108" fmla="*/ 2147483646 w 602"/>
              <a:gd name="T109" fmla="*/ 2147483646 h 609"/>
              <a:gd name="T110" fmla="*/ 2147483646 w 602"/>
              <a:gd name="T111" fmla="*/ 2147483646 h 609"/>
              <a:gd name="T112" fmla="*/ 2147483646 w 602"/>
              <a:gd name="T113" fmla="*/ 2147483646 h 609"/>
              <a:gd name="T114" fmla="*/ 2147483646 w 602"/>
              <a:gd name="T115" fmla="*/ 2147483646 h 609"/>
              <a:gd name="T116" fmla="*/ 2147483646 w 602"/>
              <a:gd name="T117" fmla="*/ 2147483646 h 609"/>
              <a:gd name="T118" fmla="*/ 2147483646 w 602"/>
              <a:gd name="T119" fmla="*/ 2147483646 h 609"/>
              <a:gd name="T120" fmla="*/ 2147483646 w 602"/>
              <a:gd name="T121" fmla="*/ 2147483646 h 609"/>
              <a:gd name="T122" fmla="*/ 2147483646 w 602"/>
              <a:gd name="T123" fmla="*/ 2147483646 h 609"/>
              <a:gd name="T124" fmla="*/ 2147483646 w 602"/>
              <a:gd name="T125" fmla="*/ 2147483646 h 6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2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4"/>
                  <a:pt x="134" y="0"/>
                  <a:pt x="297" y="0"/>
                </a:cubicBezTo>
                <a:cubicBezTo>
                  <a:pt x="466" y="0"/>
                  <a:pt x="601" y="134"/>
                  <a:pt x="601" y="304"/>
                </a:cubicBezTo>
                <a:cubicBezTo>
                  <a:pt x="601" y="474"/>
                  <a:pt x="466" y="608"/>
                  <a:pt x="297" y="608"/>
                </a:cubicBezTo>
                <a:close/>
                <a:moveTo>
                  <a:pt x="466" y="127"/>
                </a:moveTo>
                <a:lnTo>
                  <a:pt x="466" y="127"/>
                </a:lnTo>
                <a:cubicBezTo>
                  <a:pt x="466" y="127"/>
                  <a:pt x="466" y="127"/>
                  <a:pt x="466" y="120"/>
                </a:cubicBezTo>
                <a:lnTo>
                  <a:pt x="459" y="120"/>
                </a:lnTo>
                <a:cubicBezTo>
                  <a:pt x="459" y="120"/>
                  <a:pt x="459" y="120"/>
                  <a:pt x="459" y="127"/>
                </a:cubicBezTo>
                <a:cubicBezTo>
                  <a:pt x="459" y="127"/>
                  <a:pt x="459" y="127"/>
                  <a:pt x="466" y="127"/>
                </a:cubicBezTo>
                <a:cubicBezTo>
                  <a:pt x="466" y="134"/>
                  <a:pt x="466" y="134"/>
                  <a:pt x="459" y="134"/>
                </a:cubicBezTo>
                <a:cubicBezTo>
                  <a:pt x="459" y="141"/>
                  <a:pt x="459" y="141"/>
                  <a:pt x="459" y="141"/>
                </a:cubicBezTo>
                <a:lnTo>
                  <a:pt x="452" y="141"/>
                </a:lnTo>
                <a:cubicBezTo>
                  <a:pt x="452" y="141"/>
                  <a:pt x="452" y="141"/>
                  <a:pt x="459" y="141"/>
                </a:cubicBezTo>
                <a:cubicBezTo>
                  <a:pt x="459" y="141"/>
                  <a:pt x="459" y="141"/>
                  <a:pt x="466" y="141"/>
                </a:cubicBezTo>
                <a:cubicBezTo>
                  <a:pt x="466" y="134"/>
                  <a:pt x="466" y="134"/>
                  <a:pt x="466" y="134"/>
                </a:cubicBezTo>
                <a:cubicBezTo>
                  <a:pt x="466" y="127"/>
                  <a:pt x="466" y="127"/>
                  <a:pt x="474" y="127"/>
                </a:cubicBezTo>
                <a:lnTo>
                  <a:pt x="466" y="127"/>
                </a:lnTo>
                <a:close/>
                <a:moveTo>
                  <a:pt x="474" y="134"/>
                </a:moveTo>
                <a:lnTo>
                  <a:pt x="474" y="134"/>
                </a:lnTo>
                <a:close/>
                <a:moveTo>
                  <a:pt x="544" y="339"/>
                </a:moveTo>
                <a:lnTo>
                  <a:pt x="544" y="339"/>
                </a:lnTo>
                <a:cubicBezTo>
                  <a:pt x="544" y="332"/>
                  <a:pt x="544" y="325"/>
                  <a:pt x="544" y="325"/>
                </a:cubicBezTo>
                <a:cubicBezTo>
                  <a:pt x="544" y="318"/>
                  <a:pt x="544" y="325"/>
                  <a:pt x="537" y="325"/>
                </a:cubicBezTo>
                <a:cubicBezTo>
                  <a:pt x="537" y="318"/>
                  <a:pt x="537" y="318"/>
                  <a:pt x="537" y="318"/>
                </a:cubicBezTo>
                <a:cubicBezTo>
                  <a:pt x="537" y="318"/>
                  <a:pt x="537" y="318"/>
                  <a:pt x="537" y="325"/>
                </a:cubicBezTo>
                <a:cubicBezTo>
                  <a:pt x="537" y="325"/>
                  <a:pt x="530" y="332"/>
                  <a:pt x="537" y="332"/>
                </a:cubicBezTo>
                <a:cubicBezTo>
                  <a:pt x="537" y="339"/>
                  <a:pt x="537" y="339"/>
                  <a:pt x="544" y="339"/>
                </a:cubicBezTo>
                <a:close/>
                <a:moveTo>
                  <a:pt x="64" y="361"/>
                </a:moveTo>
                <a:lnTo>
                  <a:pt x="64" y="361"/>
                </a:lnTo>
                <a:cubicBezTo>
                  <a:pt x="71" y="361"/>
                  <a:pt x="71" y="361"/>
                  <a:pt x="71" y="361"/>
                </a:cubicBezTo>
                <a:cubicBezTo>
                  <a:pt x="71" y="354"/>
                  <a:pt x="71" y="354"/>
                  <a:pt x="71" y="354"/>
                </a:cubicBezTo>
                <a:cubicBezTo>
                  <a:pt x="71" y="354"/>
                  <a:pt x="71" y="354"/>
                  <a:pt x="64" y="354"/>
                </a:cubicBezTo>
                <a:lnTo>
                  <a:pt x="64" y="361"/>
                </a:lnTo>
                <a:cubicBezTo>
                  <a:pt x="64" y="354"/>
                  <a:pt x="64" y="354"/>
                  <a:pt x="64" y="354"/>
                </a:cubicBezTo>
                <a:cubicBezTo>
                  <a:pt x="64" y="354"/>
                  <a:pt x="64" y="354"/>
                  <a:pt x="57" y="354"/>
                </a:cubicBezTo>
                <a:cubicBezTo>
                  <a:pt x="64" y="361"/>
                  <a:pt x="64" y="361"/>
                  <a:pt x="64" y="361"/>
                </a:cubicBezTo>
                <a:close/>
                <a:moveTo>
                  <a:pt x="71" y="269"/>
                </a:moveTo>
                <a:lnTo>
                  <a:pt x="71" y="269"/>
                </a:lnTo>
                <a:close/>
                <a:moveTo>
                  <a:pt x="71" y="226"/>
                </a:moveTo>
                <a:lnTo>
                  <a:pt x="71" y="226"/>
                </a:lnTo>
                <a:lnTo>
                  <a:pt x="71" y="219"/>
                </a:lnTo>
                <a:lnTo>
                  <a:pt x="71" y="226"/>
                </a:lnTo>
                <a:close/>
                <a:moveTo>
                  <a:pt x="134" y="127"/>
                </a:moveTo>
                <a:lnTo>
                  <a:pt x="134" y="127"/>
                </a:lnTo>
                <a:cubicBezTo>
                  <a:pt x="134" y="127"/>
                  <a:pt x="134" y="127"/>
                  <a:pt x="127" y="127"/>
                </a:cubicBezTo>
                <a:cubicBezTo>
                  <a:pt x="134" y="127"/>
                  <a:pt x="134" y="127"/>
                  <a:pt x="134" y="127"/>
                </a:cubicBezTo>
                <a:close/>
                <a:moveTo>
                  <a:pt x="127" y="134"/>
                </a:moveTo>
                <a:lnTo>
                  <a:pt x="127" y="134"/>
                </a:lnTo>
                <a:close/>
                <a:moveTo>
                  <a:pt x="191" y="85"/>
                </a:moveTo>
                <a:lnTo>
                  <a:pt x="191" y="85"/>
                </a:lnTo>
                <a:lnTo>
                  <a:pt x="198" y="85"/>
                </a:lnTo>
                <a:lnTo>
                  <a:pt x="191" y="85"/>
                </a:lnTo>
                <a:cubicBezTo>
                  <a:pt x="198" y="85"/>
                  <a:pt x="198" y="85"/>
                  <a:pt x="198" y="85"/>
                </a:cubicBezTo>
                <a:lnTo>
                  <a:pt x="198" y="92"/>
                </a:lnTo>
                <a:lnTo>
                  <a:pt x="198" y="85"/>
                </a:lnTo>
                <a:cubicBezTo>
                  <a:pt x="191" y="85"/>
                  <a:pt x="191" y="92"/>
                  <a:pt x="191" y="92"/>
                </a:cubicBezTo>
                <a:cubicBezTo>
                  <a:pt x="191" y="92"/>
                  <a:pt x="191" y="92"/>
                  <a:pt x="191" y="8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1" y="92"/>
                  <a:pt x="191" y="92"/>
                  <a:pt x="198" y="92"/>
                </a:cubicBezTo>
                <a:lnTo>
                  <a:pt x="191" y="92"/>
                </a:lnTo>
                <a:lnTo>
                  <a:pt x="198" y="92"/>
                </a:lnTo>
                <a:lnTo>
                  <a:pt x="191" y="92"/>
                </a:lnTo>
                <a:cubicBezTo>
                  <a:pt x="198" y="92"/>
                  <a:pt x="198" y="92"/>
                  <a:pt x="198" y="92"/>
                </a:cubicBezTo>
                <a:cubicBezTo>
                  <a:pt x="198" y="92"/>
                  <a:pt x="205" y="99"/>
                  <a:pt x="198" y="99"/>
                </a:cubicBezTo>
                <a:lnTo>
                  <a:pt x="191" y="99"/>
                </a:lnTo>
                <a:lnTo>
                  <a:pt x="198" y="99"/>
                </a:lnTo>
                <a:cubicBezTo>
                  <a:pt x="191" y="99"/>
                  <a:pt x="191" y="99"/>
                  <a:pt x="191" y="99"/>
                </a:cubicBezTo>
                <a:cubicBezTo>
                  <a:pt x="191" y="106"/>
                  <a:pt x="184" y="106"/>
                  <a:pt x="191" y="106"/>
                </a:cubicBezTo>
                <a:cubicBezTo>
                  <a:pt x="191" y="99"/>
                  <a:pt x="191" y="99"/>
                  <a:pt x="191" y="99"/>
                </a:cubicBezTo>
                <a:cubicBezTo>
                  <a:pt x="191" y="106"/>
                  <a:pt x="191" y="106"/>
                  <a:pt x="191" y="106"/>
                </a:cubicBezTo>
                <a:lnTo>
                  <a:pt x="198" y="106"/>
                </a:lnTo>
                <a:cubicBezTo>
                  <a:pt x="198" y="106"/>
                  <a:pt x="198" y="106"/>
                  <a:pt x="205" y="106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113"/>
                  <a:pt x="212" y="113"/>
                  <a:pt x="212" y="113"/>
                </a:cubicBezTo>
                <a:cubicBezTo>
                  <a:pt x="212" y="113"/>
                  <a:pt x="205" y="113"/>
                  <a:pt x="205" y="106"/>
                </a:cubicBezTo>
                <a:cubicBezTo>
                  <a:pt x="205" y="113"/>
                  <a:pt x="212" y="113"/>
                  <a:pt x="205" y="113"/>
                </a:cubicBezTo>
                <a:cubicBezTo>
                  <a:pt x="198" y="106"/>
                  <a:pt x="198" y="106"/>
                  <a:pt x="198" y="106"/>
                </a:cubicBezTo>
                <a:lnTo>
                  <a:pt x="198" y="113"/>
                </a:lnTo>
                <a:cubicBezTo>
                  <a:pt x="191" y="106"/>
                  <a:pt x="191" y="106"/>
                  <a:pt x="191" y="106"/>
                </a:cubicBezTo>
                <a:cubicBezTo>
                  <a:pt x="191" y="106"/>
                  <a:pt x="191" y="106"/>
                  <a:pt x="191" y="113"/>
                </a:cubicBezTo>
                <a:cubicBezTo>
                  <a:pt x="198" y="113"/>
                  <a:pt x="198" y="113"/>
                  <a:pt x="198" y="113"/>
                </a:cubicBezTo>
                <a:lnTo>
                  <a:pt x="198" y="106"/>
                </a:lnTo>
                <a:cubicBezTo>
                  <a:pt x="198" y="113"/>
                  <a:pt x="198" y="113"/>
                  <a:pt x="198" y="113"/>
                </a:cubicBezTo>
                <a:lnTo>
                  <a:pt x="191" y="113"/>
                </a:lnTo>
                <a:cubicBezTo>
                  <a:pt x="198" y="113"/>
                  <a:pt x="191" y="113"/>
                  <a:pt x="191" y="120"/>
                </a:cubicBezTo>
                <a:cubicBezTo>
                  <a:pt x="191" y="120"/>
                  <a:pt x="191" y="113"/>
                  <a:pt x="198" y="113"/>
                </a:cubicBezTo>
                <a:lnTo>
                  <a:pt x="198" y="120"/>
                </a:lnTo>
                <a:cubicBezTo>
                  <a:pt x="198" y="120"/>
                  <a:pt x="198" y="120"/>
                  <a:pt x="198" y="113"/>
                </a:cubicBezTo>
                <a:lnTo>
                  <a:pt x="205" y="113"/>
                </a:lnTo>
                <a:cubicBezTo>
                  <a:pt x="205" y="113"/>
                  <a:pt x="205" y="113"/>
                  <a:pt x="212" y="113"/>
                </a:cubicBezTo>
                <a:lnTo>
                  <a:pt x="205" y="113"/>
                </a:lnTo>
                <a:cubicBezTo>
                  <a:pt x="205" y="120"/>
                  <a:pt x="205" y="120"/>
                  <a:pt x="212" y="120"/>
                </a:cubicBezTo>
                <a:cubicBezTo>
                  <a:pt x="205" y="120"/>
                  <a:pt x="205" y="120"/>
                  <a:pt x="205" y="120"/>
                </a:cubicBezTo>
                <a:lnTo>
                  <a:pt x="205" y="127"/>
                </a:lnTo>
                <a:cubicBezTo>
                  <a:pt x="198" y="127"/>
                  <a:pt x="198" y="127"/>
                  <a:pt x="198" y="127"/>
                </a:cubicBezTo>
                <a:cubicBezTo>
                  <a:pt x="198" y="127"/>
                  <a:pt x="198" y="127"/>
                  <a:pt x="191" y="127"/>
                </a:cubicBezTo>
                <a:lnTo>
                  <a:pt x="191" y="134"/>
                </a:lnTo>
                <a:cubicBezTo>
                  <a:pt x="191" y="134"/>
                  <a:pt x="191" y="134"/>
                  <a:pt x="191" y="141"/>
                </a:cubicBezTo>
                <a:cubicBezTo>
                  <a:pt x="191" y="141"/>
                  <a:pt x="191" y="141"/>
                  <a:pt x="184" y="141"/>
                </a:cubicBezTo>
                <a:cubicBezTo>
                  <a:pt x="184" y="141"/>
                  <a:pt x="184" y="149"/>
                  <a:pt x="177" y="149"/>
                </a:cubicBezTo>
                <a:cubicBezTo>
                  <a:pt x="177" y="149"/>
                  <a:pt x="177" y="149"/>
                  <a:pt x="177" y="141"/>
                </a:cubicBezTo>
                <a:cubicBezTo>
                  <a:pt x="177" y="141"/>
                  <a:pt x="177" y="141"/>
                  <a:pt x="177" y="149"/>
                </a:cubicBezTo>
                <a:cubicBezTo>
                  <a:pt x="170" y="149"/>
                  <a:pt x="177" y="149"/>
                  <a:pt x="170" y="149"/>
                </a:cubicBezTo>
                <a:cubicBezTo>
                  <a:pt x="170" y="149"/>
                  <a:pt x="170" y="149"/>
                  <a:pt x="177" y="149"/>
                </a:cubicBezTo>
                <a:cubicBezTo>
                  <a:pt x="170" y="149"/>
                  <a:pt x="170" y="149"/>
                  <a:pt x="170" y="149"/>
                </a:cubicBezTo>
                <a:cubicBezTo>
                  <a:pt x="170" y="156"/>
                  <a:pt x="170" y="149"/>
                  <a:pt x="170" y="156"/>
                </a:cubicBezTo>
                <a:lnTo>
                  <a:pt x="177" y="156"/>
                </a:lnTo>
                <a:cubicBezTo>
                  <a:pt x="170" y="156"/>
                  <a:pt x="170" y="156"/>
                  <a:pt x="170" y="156"/>
                </a:cubicBezTo>
                <a:cubicBezTo>
                  <a:pt x="170" y="156"/>
                  <a:pt x="170" y="156"/>
                  <a:pt x="170" y="163"/>
                </a:cubicBezTo>
                <a:cubicBezTo>
                  <a:pt x="170" y="163"/>
                  <a:pt x="170" y="163"/>
                  <a:pt x="170" y="170"/>
                </a:cubicBezTo>
                <a:cubicBezTo>
                  <a:pt x="170" y="170"/>
                  <a:pt x="170" y="170"/>
                  <a:pt x="170" y="177"/>
                </a:cubicBezTo>
                <a:cubicBezTo>
                  <a:pt x="170" y="177"/>
                  <a:pt x="170" y="177"/>
                  <a:pt x="163" y="177"/>
                </a:cubicBezTo>
                <a:lnTo>
                  <a:pt x="170" y="177"/>
                </a:lnTo>
                <a:cubicBezTo>
                  <a:pt x="170" y="177"/>
                  <a:pt x="170" y="177"/>
                  <a:pt x="163" y="177"/>
                </a:cubicBezTo>
                <a:cubicBezTo>
                  <a:pt x="155" y="177"/>
                  <a:pt x="163" y="177"/>
                  <a:pt x="155" y="177"/>
                </a:cubicBezTo>
                <a:lnTo>
                  <a:pt x="163" y="177"/>
                </a:lnTo>
                <a:lnTo>
                  <a:pt x="155" y="177"/>
                </a:lnTo>
                <a:lnTo>
                  <a:pt x="155" y="170"/>
                </a:lnTo>
                <a:lnTo>
                  <a:pt x="155" y="177"/>
                </a:lnTo>
                <a:cubicBezTo>
                  <a:pt x="155" y="177"/>
                  <a:pt x="155" y="177"/>
                  <a:pt x="148" y="177"/>
                </a:cubicBezTo>
                <a:lnTo>
                  <a:pt x="148" y="170"/>
                </a:lnTo>
                <a:cubicBezTo>
                  <a:pt x="148" y="177"/>
                  <a:pt x="148" y="170"/>
                  <a:pt x="148" y="170"/>
                </a:cubicBezTo>
                <a:lnTo>
                  <a:pt x="148" y="177"/>
                </a:lnTo>
                <a:cubicBezTo>
                  <a:pt x="141" y="177"/>
                  <a:pt x="141" y="177"/>
                  <a:pt x="141" y="170"/>
                </a:cubicBezTo>
                <a:cubicBezTo>
                  <a:pt x="141" y="170"/>
                  <a:pt x="148" y="170"/>
                  <a:pt x="141" y="170"/>
                </a:cubicBezTo>
                <a:cubicBezTo>
                  <a:pt x="141" y="163"/>
                  <a:pt x="141" y="163"/>
                  <a:pt x="141" y="163"/>
                </a:cubicBezTo>
                <a:lnTo>
                  <a:pt x="141" y="170"/>
                </a:lnTo>
                <a:cubicBezTo>
                  <a:pt x="141" y="170"/>
                  <a:pt x="141" y="170"/>
                  <a:pt x="141" y="163"/>
                </a:cubicBezTo>
                <a:lnTo>
                  <a:pt x="141" y="170"/>
                </a:lnTo>
                <a:cubicBezTo>
                  <a:pt x="134" y="163"/>
                  <a:pt x="141" y="163"/>
                  <a:pt x="141" y="163"/>
                </a:cubicBezTo>
                <a:cubicBezTo>
                  <a:pt x="141" y="163"/>
                  <a:pt x="141" y="163"/>
                  <a:pt x="134" y="163"/>
                </a:cubicBezTo>
                <a:cubicBezTo>
                  <a:pt x="134" y="163"/>
                  <a:pt x="134" y="163"/>
                  <a:pt x="141" y="163"/>
                </a:cubicBezTo>
                <a:cubicBezTo>
                  <a:pt x="141" y="163"/>
                  <a:pt x="141" y="163"/>
                  <a:pt x="141" y="156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134" y="163"/>
                  <a:pt x="134" y="163"/>
                  <a:pt x="134" y="163"/>
                </a:cubicBezTo>
                <a:cubicBezTo>
                  <a:pt x="134" y="163"/>
                  <a:pt x="134" y="163"/>
                  <a:pt x="134" y="156"/>
                </a:cubicBezTo>
                <a:cubicBezTo>
                  <a:pt x="134" y="156"/>
                  <a:pt x="134" y="156"/>
                  <a:pt x="141" y="156"/>
                </a:cubicBezTo>
                <a:cubicBezTo>
                  <a:pt x="141" y="156"/>
                  <a:pt x="141" y="156"/>
                  <a:pt x="134" y="156"/>
                </a:cubicBezTo>
                <a:lnTo>
                  <a:pt x="134" y="163"/>
                </a:lnTo>
                <a:cubicBezTo>
                  <a:pt x="134" y="163"/>
                  <a:pt x="134" y="163"/>
                  <a:pt x="134" y="156"/>
                </a:cubicBezTo>
                <a:cubicBezTo>
                  <a:pt x="134" y="156"/>
                  <a:pt x="134" y="156"/>
                  <a:pt x="127" y="156"/>
                </a:cubicBezTo>
                <a:lnTo>
                  <a:pt x="127" y="149"/>
                </a:lnTo>
                <a:lnTo>
                  <a:pt x="134" y="149"/>
                </a:lnTo>
                <a:cubicBezTo>
                  <a:pt x="134" y="149"/>
                  <a:pt x="134" y="149"/>
                  <a:pt x="141" y="149"/>
                </a:cubicBezTo>
                <a:cubicBezTo>
                  <a:pt x="134" y="149"/>
                  <a:pt x="134" y="149"/>
                  <a:pt x="134" y="149"/>
                </a:cubicBezTo>
                <a:lnTo>
                  <a:pt x="127" y="149"/>
                </a:lnTo>
                <a:lnTo>
                  <a:pt x="134" y="149"/>
                </a:lnTo>
                <a:cubicBezTo>
                  <a:pt x="127" y="149"/>
                  <a:pt x="127" y="149"/>
                  <a:pt x="127" y="149"/>
                </a:cubicBezTo>
                <a:cubicBezTo>
                  <a:pt x="127" y="141"/>
                  <a:pt x="134" y="141"/>
                  <a:pt x="134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41"/>
                </a:cubicBezTo>
                <a:lnTo>
                  <a:pt x="127" y="141"/>
                </a:lnTo>
                <a:lnTo>
                  <a:pt x="134" y="141"/>
                </a:ln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34"/>
                </a:cubicBezTo>
                <a:cubicBezTo>
                  <a:pt x="134" y="127"/>
                  <a:pt x="134" y="127"/>
                  <a:pt x="134" y="127"/>
                </a:cubicBezTo>
                <a:lnTo>
                  <a:pt x="127" y="127"/>
                </a:lnTo>
                <a:cubicBezTo>
                  <a:pt x="127" y="127"/>
                  <a:pt x="127" y="127"/>
                  <a:pt x="134" y="134"/>
                </a:cubicBezTo>
                <a:cubicBezTo>
                  <a:pt x="134" y="134"/>
                  <a:pt x="134" y="134"/>
                  <a:pt x="127" y="134"/>
                </a:cubicBezTo>
                <a:cubicBezTo>
                  <a:pt x="120" y="141"/>
                  <a:pt x="113" y="149"/>
                  <a:pt x="106" y="156"/>
                </a:cubicBezTo>
                <a:lnTo>
                  <a:pt x="113" y="156"/>
                </a:lnTo>
                <a:cubicBezTo>
                  <a:pt x="113" y="156"/>
                  <a:pt x="113" y="163"/>
                  <a:pt x="120" y="163"/>
                </a:cubicBezTo>
                <a:cubicBezTo>
                  <a:pt x="113" y="163"/>
                  <a:pt x="113" y="163"/>
                  <a:pt x="113" y="163"/>
                </a:cubicBezTo>
                <a:lnTo>
                  <a:pt x="113" y="170"/>
                </a:lnTo>
                <a:lnTo>
                  <a:pt x="106" y="170"/>
                </a:lnTo>
                <a:cubicBezTo>
                  <a:pt x="106" y="163"/>
                  <a:pt x="106" y="163"/>
                  <a:pt x="106" y="163"/>
                </a:cubicBezTo>
                <a:lnTo>
                  <a:pt x="99" y="163"/>
                </a:lnTo>
                <a:lnTo>
                  <a:pt x="99" y="170"/>
                </a:lnTo>
                <a:cubicBezTo>
                  <a:pt x="99" y="170"/>
                  <a:pt x="99" y="170"/>
                  <a:pt x="106" y="170"/>
                </a:cubicBezTo>
                <a:cubicBezTo>
                  <a:pt x="106" y="170"/>
                  <a:pt x="106" y="170"/>
                  <a:pt x="106" y="177"/>
                </a:cubicBezTo>
                <a:lnTo>
                  <a:pt x="106" y="170"/>
                </a:lnTo>
                <a:cubicBezTo>
                  <a:pt x="106" y="177"/>
                  <a:pt x="106" y="177"/>
                  <a:pt x="106" y="177"/>
                </a:cubicBezTo>
                <a:cubicBezTo>
                  <a:pt x="99" y="177"/>
                  <a:pt x="99" y="177"/>
                  <a:pt x="99" y="170"/>
                </a:cubicBezTo>
                <a:lnTo>
                  <a:pt x="99" y="177"/>
                </a:lnTo>
                <a:lnTo>
                  <a:pt x="99" y="170"/>
                </a:lnTo>
                <a:cubicBezTo>
                  <a:pt x="99" y="177"/>
                  <a:pt x="99" y="177"/>
                  <a:pt x="99" y="177"/>
                </a:cubicBezTo>
                <a:cubicBezTo>
                  <a:pt x="99" y="177"/>
                  <a:pt x="106" y="177"/>
                  <a:pt x="106" y="184"/>
                </a:cubicBezTo>
                <a:cubicBezTo>
                  <a:pt x="99" y="184"/>
                  <a:pt x="99" y="177"/>
                  <a:pt x="99" y="177"/>
                </a:cubicBezTo>
                <a:cubicBezTo>
                  <a:pt x="99" y="177"/>
                  <a:pt x="99" y="177"/>
                  <a:pt x="92" y="177"/>
                </a:cubicBezTo>
                <a:cubicBezTo>
                  <a:pt x="92" y="177"/>
                  <a:pt x="85" y="177"/>
                  <a:pt x="85" y="184"/>
                </a:cubicBezTo>
                <a:cubicBezTo>
                  <a:pt x="92" y="184"/>
                  <a:pt x="92" y="184"/>
                  <a:pt x="92" y="184"/>
                </a:cubicBezTo>
                <a:lnTo>
                  <a:pt x="92" y="191"/>
                </a:lnTo>
                <a:cubicBezTo>
                  <a:pt x="92" y="191"/>
                  <a:pt x="92" y="191"/>
                  <a:pt x="92" y="198"/>
                </a:cubicBezTo>
                <a:cubicBezTo>
                  <a:pt x="92" y="191"/>
                  <a:pt x="99" y="191"/>
                  <a:pt x="99" y="198"/>
                </a:cubicBezTo>
                <a:lnTo>
                  <a:pt x="99" y="191"/>
                </a:lnTo>
                <a:cubicBezTo>
                  <a:pt x="106" y="191"/>
                  <a:pt x="106" y="198"/>
                  <a:pt x="106" y="198"/>
                </a:cubicBezTo>
                <a:cubicBezTo>
                  <a:pt x="106" y="191"/>
                  <a:pt x="106" y="191"/>
                  <a:pt x="106" y="191"/>
                </a:cubicBezTo>
                <a:lnTo>
                  <a:pt x="113" y="191"/>
                </a:lnTo>
                <a:cubicBezTo>
                  <a:pt x="113" y="198"/>
                  <a:pt x="113" y="198"/>
                  <a:pt x="113" y="198"/>
                </a:cubicBezTo>
                <a:cubicBezTo>
                  <a:pt x="113" y="198"/>
                  <a:pt x="113" y="198"/>
                  <a:pt x="113" y="205"/>
                </a:cubicBezTo>
                <a:cubicBezTo>
                  <a:pt x="113" y="205"/>
                  <a:pt x="113" y="198"/>
                  <a:pt x="113" y="205"/>
                </a:cubicBezTo>
                <a:cubicBezTo>
                  <a:pt x="120" y="205"/>
                  <a:pt x="120" y="205"/>
                  <a:pt x="120" y="205"/>
                </a:cubicBezTo>
                <a:cubicBezTo>
                  <a:pt x="120" y="205"/>
                  <a:pt x="120" y="212"/>
                  <a:pt x="127" y="212"/>
                </a:cubicBezTo>
                <a:cubicBezTo>
                  <a:pt x="120" y="212"/>
                  <a:pt x="120" y="212"/>
                  <a:pt x="120" y="212"/>
                </a:cubicBezTo>
                <a:cubicBezTo>
                  <a:pt x="127" y="212"/>
                  <a:pt x="127" y="212"/>
                  <a:pt x="127" y="212"/>
                </a:cubicBezTo>
                <a:lnTo>
                  <a:pt x="134" y="212"/>
                </a:lnTo>
                <a:cubicBezTo>
                  <a:pt x="134" y="219"/>
                  <a:pt x="134" y="219"/>
                  <a:pt x="134" y="219"/>
                </a:cubicBezTo>
                <a:lnTo>
                  <a:pt x="127" y="219"/>
                </a:lnTo>
                <a:cubicBezTo>
                  <a:pt x="120" y="226"/>
                  <a:pt x="120" y="226"/>
                  <a:pt x="120" y="226"/>
                </a:cubicBezTo>
                <a:cubicBezTo>
                  <a:pt x="120" y="226"/>
                  <a:pt x="120" y="226"/>
                  <a:pt x="113" y="226"/>
                </a:cubicBezTo>
                <a:lnTo>
                  <a:pt x="106" y="226"/>
                </a:lnTo>
                <a:cubicBezTo>
                  <a:pt x="106" y="226"/>
                  <a:pt x="106" y="226"/>
                  <a:pt x="99" y="226"/>
                </a:cubicBezTo>
                <a:cubicBezTo>
                  <a:pt x="99" y="226"/>
                  <a:pt x="99" y="226"/>
                  <a:pt x="99" y="233"/>
                </a:cubicBezTo>
                <a:cubicBezTo>
                  <a:pt x="92" y="233"/>
                  <a:pt x="92" y="233"/>
                  <a:pt x="92" y="240"/>
                </a:cubicBezTo>
                <a:lnTo>
                  <a:pt x="92" y="233"/>
                </a:lnTo>
                <a:cubicBezTo>
                  <a:pt x="99" y="233"/>
                  <a:pt x="99" y="233"/>
                  <a:pt x="99" y="233"/>
                </a:cubicBezTo>
                <a:cubicBezTo>
                  <a:pt x="106" y="226"/>
                  <a:pt x="106" y="226"/>
                  <a:pt x="106" y="233"/>
                </a:cubicBezTo>
                <a:cubicBezTo>
                  <a:pt x="106" y="233"/>
                  <a:pt x="106" y="233"/>
                  <a:pt x="99" y="233"/>
                </a:cubicBezTo>
                <a:cubicBezTo>
                  <a:pt x="106" y="233"/>
                  <a:pt x="106" y="233"/>
                  <a:pt x="106" y="233"/>
                </a:cubicBezTo>
                <a:cubicBezTo>
                  <a:pt x="106" y="233"/>
                  <a:pt x="106" y="233"/>
                  <a:pt x="106" y="240"/>
                </a:cubicBezTo>
                <a:cubicBezTo>
                  <a:pt x="106" y="240"/>
                  <a:pt x="106" y="240"/>
                  <a:pt x="113" y="240"/>
                </a:cubicBezTo>
                <a:cubicBezTo>
                  <a:pt x="113" y="240"/>
                  <a:pt x="113" y="240"/>
                  <a:pt x="106" y="240"/>
                </a:cubicBezTo>
                <a:cubicBezTo>
                  <a:pt x="106" y="240"/>
                  <a:pt x="106" y="240"/>
                  <a:pt x="113" y="240"/>
                </a:cubicBezTo>
                <a:cubicBezTo>
                  <a:pt x="120" y="240"/>
                  <a:pt x="120" y="240"/>
                  <a:pt x="120" y="240"/>
                </a:cubicBezTo>
                <a:cubicBezTo>
                  <a:pt x="113" y="240"/>
                  <a:pt x="120" y="240"/>
                  <a:pt x="113" y="240"/>
                </a:cubicBezTo>
                <a:cubicBezTo>
                  <a:pt x="113" y="240"/>
                  <a:pt x="113" y="240"/>
                  <a:pt x="113" y="247"/>
                </a:cubicBezTo>
                <a:lnTo>
                  <a:pt x="113" y="240"/>
                </a:lnTo>
                <a:cubicBezTo>
                  <a:pt x="113" y="247"/>
                  <a:pt x="113" y="247"/>
                  <a:pt x="113" y="247"/>
                </a:cubicBezTo>
                <a:cubicBezTo>
                  <a:pt x="113" y="247"/>
                  <a:pt x="113" y="247"/>
                  <a:pt x="106" y="247"/>
                </a:cubicBezTo>
                <a:lnTo>
                  <a:pt x="106" y="240"/>
                </a:lnTo>
                <a:cubicBezTo>
                  <a:pt x="106" y="240"/>
                  <a:pt x="106" y="240"/>
                  <a:pt x="106" y="247"/>
                </a:cubicBezTo>
                <a:lnTo>
                  <a:pt x="106" y="240"/>
                </a:lnTo>
                <a:lnTo>
                  <a:pt x="113" y="240"/>
                </a:lnTo>
                <a:cubicBezTo>
                  <a:pt x="106" y="240"/>
                  <a:pt x="106" y="240"/>
                  <a:pt x="106" y="240"/>
                </a:cubicBezTo>
                <a:cubicBezTo>
                  <a:pt x="106" y="240"/>
                  <a:pt x="106" y="247"/>
                  <a:pt x="99" y="247"/>
                </a:cubicBezTo>
                <a:cubicBezTo>
                  <a:pt x="99" y="240"/>
                  <a:pt x="99" y="240"/>
                  <a:pt x="99" y="247"/>
                </a:cubicBezTo>
                <a:lnTo>
                  <a:pt x="99" y="240"/>
                </a:lnTo>
                <a:cubicBezTo>
                  <a:pt x="99" y="247"/>
                  <a:pt x="99" y="247"/>
                  <a:pt x="99" y="247"/>
                </a:cubicBezTo>
                <a:lnTo>
                  <a:pt x="92" y="247"/>
                </a:lnTo>
                <a:lnTo>
                  <a:pt x="92" y="254"/>
                </a:lnTo>
                <a:cubicBezTo>
                  <a:pt x="85" y="254"/>
                  <a:pt x="85" y="254"/>
                  <a:pt x="85" y="262"/>
                </a:cubicBezTo>
                <a:lnTo>
                  <a:pt x="85" y="254"/>
                </a:lnTo>
                <a:lnTo>
                  <a:pt x="85" y="262"/>
                </a:lnTo>
                <a:cubicBezTo>
                  <a:pt x="78" y="262"/>
                  <a:pt x="78" y="262"/>
                  <a:pt x="78" y="262"/>
                </a:cubicBezTo>
                <a:cubicBezTo>
                  <a:pt x="78" y="262"/>
                  <a:pt x="78" y="262"/>
                  <a:pt x="85" y="262"/>
                </a:cubicBezTo>
                <a:lnTo>
                  <a:pt x="78" y="262"/>
                </a:lnTo>
                <a:cubicBezTo>
                  <a:pt x="78" y="269"/>
                  <a:pt x="78" y="269"/>
                  <a:pt x="78" y="269"/>
                </a:cubicBezTo>
                <a:cubicBezTo>
                  <a:pt x="78" y="262"/>
                  <a:pt x="78" y="262"/>
                  <a:pt x="78" y="269"/>
                </a:cubicBezTo>
                <a:cubicBezTo>
                  <a:pt x="78" y="262"/>
                  <a:pt x="78" y="262"/>
                  <a:pt x="78" y="262"/>
                </a:cubicBezTo>
                <a:cubicBezTo>
                  <a:pt x="78" y="262"/>
                  <a:pt x="78" y="262"/>
                  <a:pt x="78" y="269"/>
                </a:cubicBezTo>
                <a:lnTo>
                  <a:pt x="71" y="269"/>
                </a:lnTo>
                <a:cubicBezTo>
                  <a:pt x="78" y="269"/>
                  <a:pt x="78" y="269"/>
                  <a:pt x="78" y="269"/>
                </a:cubicBezTo>
                <a:lnTo>
                  <a:pt x="71" y="269"/>
                </a:lnTo>
                <a:lnTo>
                  <a:pt x="78" y="269"/>
                </a:lnTo>
                <a:lnTo>
                  <a:pt x="71" y="269"/>
                </a:lnTo>
                <a:lnTo>
                  <a:pt x="78" y="269"/>
                </a:lnTo>
                <a:cubicBezTo>
                  <a:pt x="78" y="269"/>
                  <a:pt x="78" y="269"/>
                  <a:pt x="71" y="269"/>
                </a:cubicBezTo>
                <a:cubicBezTo>
                  <a:pt x="78" y="269"/>
                  <a:pt x="78" y="269"/>
                  <a:pt x="78" y="269"/>
                </a:cubicBezTo>
                <a:lnTo>
                  <a:pt x="71" y="269"/>
                </a:lnTo>
                <a:lnTo>
                  <a:pt x="78" y="269"/>
                </a:lnTo>
                <a:cubicBezTo>
                  <a:pt x="78" y="269"/>
                  <a:pt x="78" y="269"/>
                  <a:pt x="78" y="276"/>
                </a:cubicBezTo>
                <a:lnTo>
                  <a:pt x="71" y="276"/>
                </a:lnTo>
                <a:cubicBezTo>
                  <a:pt x="78" y="276"/>
                  <a:pt x="78" y="276"/>
                  <a:pt x="78" y="276"/>
                </a:cubicBezTo>
                <a:cubicBezTo>
                  <a:pt x="71" y="276"/>
                  <a:pt x="71" y="276"/>
                  <a:pt x="71" y="276"/>
                </a:cubicBezTo>
                <a:lnTo>
                  <a:pt x="78" y="276"/>
                </a:lnTo>
                <a:cubicBezTo>
                  <a:pt x="78" y="276"/>
                  <a:pt x="78" y="276"/>
                  <a:pt x="71" y="276"/>
                </a:cubicBezTo>
                <a:lnTo>
                  <a:pt x="78" y="276"/>
                </a:lnTo>
                <a:cubicBezTo>
                  <a:pt x="71" y="276"/>
                  <a:pt x="71" y="276"/>
                  <a:pt x="71" y="276"/>
                </a:cubicBezTo>
                <a:lnTo>
                  <a:pt x="71" y="283"/>
                </a:lnTo>
                <a:cubicBezTo>
                  <a:pt x="71" y="283"/>
                  <a:pt x="71" y="283"/>
                  <a:pt x="64" y="283"/>
                </a:cubicBezTo>
                <a:lnTo>
                  <a:pt x="64" y="290"/>
                </a:lnTo>
                <a:lnTo>
                  <a:pt x="64" y="297"/>
                </a:lnTo>
                <a:lnTo>
                  <a:pt x="64" y="304"/>
                </a:lnTo>
                <a:cubicBezTo>
                  <a:pt x="57" y="304"/>
                  <a:pt x="64" y="304"/>
                  <a:pt x="57" y="304"/>
                </a:cubicBezTo>
                <a:lnTo>
                  <a:pt x="57" y="297"/>
                </a:lnTo>
                <a:cubicBezTo>
                  <a:pt x="57" y="297"/>
                  <a:pt x="57" y="297"/>
                  <a:pt x="57" y="290"/>
                </a:cubicBezTo>
                <a:cubicBezTo>
                  <a:pt x="57" y="297"/>
                  <a:pt x="57" y="297"/>
                  <a:pt x="57" y="304"/>
                </a:cubicBezTo>
                <a:lnTo>
                  <a:pt x="57" y="311"/>
                </a:lnTo>
                <a:cubicBezTo>
                  <a:pt x="64" y="311"/>
                  <a:pt x="64" y="311"/>
                  <a:pt x="64" y="311"/>
                </a:cubicBezTo>
                <a:cubicBezTo>
                  <a:pt x="64" y="311"/>
                  <a:pt x="64" y="311"/>
                  <a:pt x="64" y="318"/>
                </a:cubicBezTo>
                <a:cubicBezTo>
                  <a:pt x="71" y="318"/>
                  <a:pt x="71" y="318"/>
                  <a:pt x="71" y="318"/>
                </a:cubicBezTo>
                <a:lnTo>
                  <a:pt x="78" y="318"/>
                </a:lnTo>
                <a:lnTo>
                  <a:pt x="78" y="325"/>
                </a:lnTo>
                <a:cubicBezTo>
                  <a:pt x="78" y="325"/>
                  <a:pt x="78" y="325"/>
                  <a:pt x="78" y="318"/>
                </a:cubicBezTo>
                <a:cubicBezTo>
                  <a:pt x="71" y="318"/>
                  <a:pt x="71" y="325"/>
                  <a:pt x="71" y="325"/>
                </a:cubicBezTo>
                <a:lnTo>
                  <a:pt x="71" y="318"/>
                </a:lnTo>
                <a:lnTo>
                  <a:pt x="64" y="318"/>
                </a:lnTo>
                <a:lnTo>
                  <a:pt x="57" y="318"/>
                </a:lnTo>
                <a:cubicBezTo>
                  <a:pt x="57" y="318"/>
                  <a:pt x="57" y="318"/>
                  <a:pt x="57" y="311"/>
                </a:cubicBezTo>
                <a:cubicBezTo>
                  <a:pt x="57" y="311"/>
                  <a:pt x="57" y="311"/>
                  <a:pt x="57" y="318"/>
                </a:cubicBezTo>
                <a:cubicBezTo>
                  <a:pt x="57" y="325"/>
                  <a:pt x="57" y="339"/>
                  <a:pt x="57" y="354"/>
                </a:cubicBezTo>
                <a:cubicBezTo>
                  <a:pt x="57" y="354"/>
                  <a:pt x="57" y="354"/>
                  <a:pt x="64" y="354"/>
                </a:cubicBezTo>
                <a:cubicBezTo>
                  <a:pt x="64" y="354"/>
                  <a:pt x="64" y="354"/>
                  <a:pt x="71" y="354"/>
                </a:cubicBezTo>
                <a:cubicBezTo>
                  <a:pt x="71" y="354"/>
                  <a:pt x="71" y="354"/>
                  <a:pt x="71" y="361"/>
                </a:cubicBezTo>
                <a:cubicBezTo>
                  <a:pt x="71" y="354"/>
                  <a:pt x="71" y="354"/>
                  <a:pt x="71" y="354"/>
                </a:cubicBezTo>
                <a:cubicBezTo>
                  <a:pt x="78" y="354"/>
                  <a:pt x="78" y="354"/>
                  <a:pt x="78" y="354"/>
                </a:cubicBezTo>
                <a:cubicBezTo>
                  <a:pt x="71" y="354"/>
                  <a:pt x="71" y="354"/>
                  <a:pt x="71" y="361"/>
                </a:cubicBezTo>
                <a:cubicBezTo>
                  <a:pt x="71" y="361"/>
                  <a:pt x="71" y="361"/>
                  <a:pt x="71" y="368"/>
                </a:cubicBezTo>
                <a:cubicBezTo>
                  <a:pt x="78" y="368"/>
                  <a:pt x="78" y="361"/>
                  <a:pt x="78" y="361"/>
                </a:cubicBezTo>
                <a:cubicBezTo>
                  <a:pt x="78" y="361"/>
                  <a:pt x="78" y="361"/>
                  <a:pt x="71" y="361"/>
                </a:cubicBezTo>
                <a:cubicBezTo>
                  <a:pt x="78" y="361"/>
                  <a:pt x="78" y="361"/>
                  <a:pt x="78" y="361"/>
                </a:cubicBezTo>
                <a:lnTo>
                  <a:pt x="78" y="354"/>
                </a:lnTo>
                <a:cubicBezTo>
                  <a:pt x="78" y="354"/>
                  <a:pt x="78" y="354"/>
                  <a:pt x="78" y="361"/>
                </a:cubicBezTo>
                <a:lnTo>
                  <a:pt x="85" y="361"/>
                </a:lnTo>
                <a:cubicBezTo>
                  <a:pt x="92" y="361"/>
                  <a:pt x="92" y="361"/>
                  <a:pt x="92" y="361"/>
                </a:cubicBezTo>
                <a:cubicBezTo>
                  <a:pt x="99" y="361"/>
                  <a:pt x="99" y="361"/>
                  <a:pt x="99" y="361"/>
                </a:cubicBezTo>
                <a:lnTo>
                  <a:pt x="106" y="361"/>
                </a:lnTo>
                <a:cubicBezTo>
                  <a:pt x="99" y="361"/>
                  <a:pt x="106" y="368"/>
                  <a:pt x="99" y="368"/>
                </a:cubicBezTo>
                <a:cubicBezTo>
                  <a:pt x="99" y="368"/>
                  <a:pt x="99" y="368"/>
                  <a:pt x="106" y="368"/>
                </a:cubicBezTo>
                <a:cubicBezTo>
                  <a:pt x="113" y="368"/>
                  <a:pt x="113" y="368"/>
                  <a:pt x="113" y="375"/>
                </a:cubicBezTo>
                <a:lnTo>
                  <a:pt x="113" y="368"/>
                </a:lnTo>
                <a:lnTo>
                  <a:pt x="113" y="375"/>
                </a:lnTo>
                <a:cubicBezTo>
                  <a:pt x="113" y="375"/>
                  <a:pt x="113" y="375"/>
                  <a:pt x="120" y="375"/>
                </a:cubicBezTo>
                <a:lnTo>
                  <a:pt x="127" y="375"/>
                </a:lnTo>
                <a:lnTo>
                  <a:pt x="127" y="382"/>
                </a:lnTo>
                <a:lnTo>
                  <a:pt x="134" y="382"/>
                </a:lnTo>
                <a:lnTo>
                  <a:pt x="134" y="389"/>
                </a:lnTo>
                <a:lnTo>
                  <a:pt x="127" y="389"/>
                </a:lnTo>
                <a:lnTo>
                  <a:pt x="127" y="396"/>
                </a:lnTo>
                <a:cubicBezTo>
                  <a:pt x="134" y="396"/>
                  <a:pt x="134" y="396"/>
                  <a:pt x="134" y="396"/>
                </a:cubicBezTo>
                <a:cubicBezTo>
                  <a:pt x="141" y="396"/>
                  <a:pt x="141" y="389"/>
                  <a:pt x="141" y="389"/>
                </a:cubicBezTo>
                <a:cubicBezTo>
                  <a:pt x="141" y="396"/>
                  <a:pt x="148" y="396"/>
                  <a:pt x="148" y="396"/>
                </a:cubicBezTo>
                <a:cubicBezTo>
                  <a:pt x="155" y="396"/>
                  <a:pt x="155" y="396"/>
                  <a:pt x="155" y="396"/>
                </a:cubicBezTo>
                <a:lnTo>
                  <a:pt x="163" y="396"/>
                </a:lnTo>
                <a:cubicBezTo>
                  <a:pt x="163" y="396"/>
                  <a:pt x="163" y="403"/>
                  <a:pt x="170" y="403"/>
                </a:cubicBezTo>
                <a:cubicBezTo>
                  <a:pt x="177" y="403"/>
                  <a:pt x="177" y="410"/>
                  <a:pt x="177" y="410"/>
                </a:cubicBezTo>
                <a:cubicBezTo>
                  <a:pt x="177" y="417"/>
                  <a:pt x="170" y="417"/>
                  <a:pt x="170" y="417"/>
                </a:cubicBezTo>
                <a:cubicBezTo>
                  <a:pt x="170" y="417"/>
                  <a:pt x="170" y="417"/>
                  <a:pt x="170" y="424"/>
                </a:cubicBezTo>
                <a:cubicBezTo>
                  <a:pt x="170" y="424"/>
                  <a:pt x="170" y="424"/>
                  <a:pt x="163" y="424"/>
                </a:cubicBezTo>
                <a:cubicBezTo>
                  <a:pt x="163" y="424"/>
                  <a:pt x="163" y="424"/>
                  <a:pt x="163" y="431"/>
                </a:cubicBezTo>
                <a:lnTo>
                  <a:pt x="163" y="438"/>
                </a:lnTo>
                <a:cubicBezTo>
                  <a:pt x="163" y="438"/>
                  <a:pt x="163" y="438"/>
                  <a:pt x="163" y="445"/>
                </a:cubicBezTo>
                <a:cubicBezTo>
                  <a:pt x="155" y="445"/>
                  <a:pt x="155" y="445"/>
                  <a:pt x="155" y="452"/>
                </a:cubicBezTo>
                <a:cubicBezTo>
                  <a:pt x="155" y="452"/>
                  <a:pt x="155" y="452"/>
                  <a:pt x="148" y="452"/>
                </a:cubicBezTo>
                <a:cubicBezTo>
                  <a:pt x="148" y="452"/>
                  <a:pt x="148" y="452"/>
                  <a:pt x="148" y="460"/>
                </a:cubicBezTo>
                <a:cubicBezTo>
                  <a:pt x="148" y="460"/>
                  <a:pt x="148" y="452"/>
                  <a:pt x="141" y="452"/>
                </a:cubicBezTo>
                <a:cubicBezTo>
                  <a:pt x="141" y="460"/>
                  <a:pt x="141" y="460"/>
                  <a:pt x="141" y="460"/>
                </a:cubicBezTo>
                <a:cubicBezTo>
                  <a:pt x="141" y="460"/>
                  <a:pt x="141" y="460"/>
                  <a:pt x="134" y="460"/>
                </a:cubicBezTo>
                <a:cubicBezTo>
                  <a:pt x="141" y="460"/>
                  <a:pt x="134" y="467"/>
                  <a:pt x="134" y="467"/>
                </a:cubicBezTo>
                <a:cubicBezTo>
                  <a:pt x="141" y="474"/>
                  <a:pt x="134" y="474"/>
                  <a:pt x="134" y="474"/>
                </a:cubicBezTo>
                <a:cubicBezTo>
                  <a:pt x="134" y="481"/>
                  <a:pt x="127" y="481"/>
                  <a:pt x="127" y="481"/>
                </a:cubicBezTo>
                <a:cubicBezTo>
                  <a:pt x="127" y="481"/>
                  <a:pt x="134" y="481"/>
                  <a:pt x="134" y="474"/>
                </a:cubicBezTo>
                <a:lnTo>
                  <a:pt x="127" y="474"/>
                </a:lnTo>
                <a:cubicBezTo>
                  <a:pt x="127" y="474"/>
                  <a:pt x="127" y="474"/>
                  <a:pt x="127" y="481"/>
                </a:cubicBezTo>
                <a:cubicBezTo>
                  <a:pt x="170" y="523"/>
                  <a:pt x="233" y="551"/>
                  <a:pt x="297" y="551"/>
                </a:cubicBezTo>
                <a:cubicBezTo>
                  <a:pt x="417" y="551"/>
                  <a:pt x="516" y="460"/>
                  <a:pt x="537" y="347"/>
                </a:cubicBezTo>
                <a:cubicBezTo>
                  <a:pt x="537" y="339"/>
                  <a:pt x="537" y="339"/>
                  <a:pt x="537" y="339"/>
                </a:cubicBezTo>
                <a:cubicBezTo>
                  <a:pt x="537" y="332"/>
                  <a:pt x="530" y="332"/>
                  <a:pt x="530" y="332"/>
                </a:cubicBezTo>
                <a:cubicBezTo>
                  <a:pt x="530" y="332"/>
                  <a:pt x="530" y="332"/>
                  <a:pt x="530" y="325"/>
                </a:cubicBezTo>
                <a:cubicBezTo>
                  <a:pt x="530" y="325"/>
                  <a:pt x="530" y="325"/>
                  <a:pt x="530" y="318"/>
                </a:cubicBezTo>
                <a:lnTo>
                  <a:pt x="530" y="311"/>
                </a:lnTo>
                <a:cubicBezTo>
                  <a:pt x="530" y="311"/>
                  <a:pt x="530" y="311"/>
                  <a:pt x="523" y="311"/>
                </a:cubicBezTo>
                <a:cubicBezTo>
                  <a:pt x="523" y="304"/>
                  <a:pt x="523" y="304"/>
                  <a:pt x="523" y="304"/>
                </a:cubicBezTo>
                <a:cubicBezTo>
                  <a:pt x="516" y="304"/>
                  <a:pt x="516" y="304"/>
                  <a:pt x="516" y="304"/>
                </a:cubicBezTo>
                <a:cubicBezTo>
                  <a:pt x="516" y="304"/>
                  <a:pt x="516" y="304"/>
                  <a:pt x="523" y="304"/>
                </a:cubicBezTo>
                <a:lnTo>
                  <a:pt x="516" y="304"/>
                </a:lnTo>
                <a:lnTo>
                  <a:pt x="516" y="297"/>
                </a:lnTo>
                <a:cubicBezTo>
                  <a:pt x="516" y="297"/>
                  <a:pt x="516" y="297"/>
                  <a:pt x="516" y="290"/>
                </a:cubicBezTo>
                <a:cubicBezTo>
                  <a:pt x="516" y="297"/>
                  <a:pt x="516" y="297"/>
                  <a:pt x="509" y="297"/>
                </a:cubicBezTo>
                <a:cubicBezTo>
                  <a:pt x="509" y="290"/>
                  <a:pt x="509" y="290"/>
                  <a:pt x="509" y="290"/>
                </a:cubicBezTo>
                <a:cubicBezTo>
                  <a:pt x="509" y="290"/>
                  <a:pt x="509" y="290"/>
                  <a:pt x="509" y="297"/>
                </a:cubicBezTo>
                <a:cubicBezTo>
                  <a:pt x="509" y="297"/>
                  <a:pt x="509" y="297"/>
                  <a:pt x="502" y="297"/>
                </a:cubicBezTo>
                <a:lnTo>
                  <a:pt x="502" y="304"/>
                </a:lnTo>
                <a:cubicBezTo>
                  <a:pt x="495" y="304"/>
                  <a:pt x="495" y="304"/>
                  <a:pt x="495" y="304"/>
                </a:cubicBezTo>
                <a:lnTo>
                  <a:pt x="488" y="311"/>
                </a:lnTo>
                <a:cubicBezTo>
                  <a:pt x="481" y="311"/>
                  <a:pt x="481" y="311"/>
                  <a:pt x="481" y="311"/>
                </a:cubicBezTo>
                <a:cubicBezTo>
                  <a:pt x="481" y="311"/>
                  <a:pt x="481" y="311"/>
                  <a:pt x="481" y="318"/>
                </a:cubicBezTo>
                <a:lnTo>
                  <a:pt x="481" y="325"/>
                </a:lnTo>
                <a:cubicBezTo>
                  <a:pt x="481" y="325"/>
                  <a:pt x="481" y="325"/>
                  <a:pt x="481" y="332"/>
                </a:cubicBezTo>
                <a:cubicBezTo>
                  <a:pt x="481" y="332"/>
                  <a:pt x="481" y="332"/>
                  <a:pt x="474" y="332"/>
                </a:cubicBezTo>
                <a:cubicBezTo>
                  <a:pt x="474" y="325"/>
                  <a:pt x="474" y="325"/>
                  <a:pt x="466" y="325"/>
                </a:cubicBezTo>
                <a:cubicBezTo>
                  <a:pt x="466" y="325"/>
                  <a:pt x="466" y="325"/>
                  <a:pt x="466" y="318"/>
                </a:cubicBezTo>
                <a:lnTo>
                  <a:pt x="466" y="311"/>
                </a:lnTo>
                <a:cubicBezTo>
                  <a:pt x="466" y="311"/>
                  <a:pt x="466" y="304"/>
                  <a:pt x="459" y="304"/>
                </a:cubicBezTo>
                <a:cubicBezTo>
                  <a:pt x="459" y="297"/>
                  <a:pt x="459" y="297"/>
                  <a:pt x="459" y="297"/>
                </a:cubicBezTo>
                <a:cubicBezTo>
                  <a:pt x="466" y="297"/>
                  <a:pt x="459" y="297"/>
                  <a:pt x="459" y="297"/>
                </a:cubicBezTo>
                <a:cubicBezTo>
                  <a:pt x="452" y="297"/>
                  <a:pt x="452" y="297"/>
                  <a:pt x="452" y="297"/>
                </a:cubicBezTo>
                <a:cubicBezTo>
                  <a:pt x="452" y="297"/>
                  <a:pt x="452" y="297"/>
                  <a:pt x="452" y="290"/>
                </a:cubicBezTo>
                <a:cubicBezTo>
                  <a:pt x="452" y="297"/>
                  <a:pt x="452" y="290"/>
                  <a:pt x="452" y="290"/>
                </a:cubicBezTo>
                <a:cubicBezTo>
                  <a:pt x="445" y="290"/>
                  <a:pt x="445" y="290"/>
                  <a:pt x="445" y="290"/>
                </a:cubicBezTo>
                <a:cubicBezTo>
                  <a:pt x="445" y="283"/>
                  <a:pt x="445" y="283"/>
                  <a:pt x="445" y="283"/>
                </a:cubicBezTo>
                <a:cubicBezTo>
                  <a:pt x="445" y="283"/>
                  <a:pt x="438" y="290"/>
                  <a:pt x="438" y="283"/>
                </a:cubicBezTo>
                <a:lnTo>
                  <a:pt x="431" y="283"/>
                </a:lnTo>
                <a:cubicBezTo>
                  <a:pt x="431" y="290"/>
                  <a:pt x="431" y="290"/>
                  <a:pt x="431" y="290"/>
                </a:cubicBezTo>
                <a:lnTo>
                  <a:pt x="431" y="283"/>
                </a:lnTo>
                <a:cubicBezTo>
                  <a:pt x="424" y="283"/>
                  <a:pt x="424" y="283"/>
                  <a:pt x="424" y="283"/>
                </a:cubicBezTo>
                <a:cubicBezTo>
                  <a:pt x="417" y="283"/>
                  <a:pt x="417" y="283"/>
                  <a:pt x="417" y="283"/>
                </a:cubicBezTo>
                <a:lnTo>
                  <a:pt x="410" y="283"/>
                </a:lnTo>
                <a:cubicBezTo>
                  <a:pt x="410" y="283"/>
                  <a:pt x="403" y="283"/>
                  <a:pt x="403" y="276"/>
                </a:cubicBezTo>
                <a:cubicBezTo>
                  <a:pt x="403" y="276"/>
                  <a:pt x="403" y="276"/>
                  <a:pt x="403" y="269"/>
                </a:cubicBezTo>
                <a:cubicBezTo>
                  <a:pt x="396" y="269"/>
                  <a:pt x="396" y="269"/>
                  <a:pt x="396" y="269"/>
                </a:cubicBezTo>
                <a:cubicBezTo>
                  <a:pt x="396" y="269"/>
                  <a:pt x="396" y="269"/>
                  <a:pt x="396" y="276"/>
                </a:cubicBezTo>
                <a:cubicBezTo>
                  <a:pt x="396" y="276"/>
                  <a:pt x="396" y="276"/>
                  <a:pt x="396" y="283"/>
                </a:cubicBezTo>
                <a:cubicBezTo>
                  <a:pt x="396" y="283"/>
                  <a:pt x="396" y="283"/>
                  <a:pt x="403" y="283"/>
                </a:cubicBezTo>
                <a:cubicBezTo>
                  <a:pt x="403" y="283"/>
                  <a:pt x="403" y="283"/>
                  <a:pt x="396" y="283"/>
                </a:cubicBezTo>
                <a:lnTo>
                  <a:pt x="403" y="283"/>
                </a:lnTo>
                <a:cubicBezTo>
                  <a:pt x="396" y="283"/>
                  <a:pt x="396" y="283"/>
                  <a:pt x="403" y="283"/>
                </a:cubicBezTo>
                <a:lnTo>
                  <a:pt x="403" y="290"/>
                </a:lnTo>
                <a:cubicBezTo>
                  <a:pt x="403" y="283"/>
                  <a:pt x="403" y="283"/>
                  <a:pt x="403" y="283"/>
                </a:cubicBezTo>
                <a:lnTo>
                  <a:pt x="403" y="290"/>
                </a:lnTo>
                <a:cubicBezTo>
                  <a:pt x="410" y="290"/>
                  <a:pt x="410" y="290"/>
                  <a:pt x="410" y="290"/>
                </a:cubicBezTo>
                <a:cubicBezTo>
                  <a:pt x="417" y="283"/>
                  <a:pt x="417" y="283"/>
                  <a:pt x="417" y="283"/>
                </a:cubicBezTo>
                <a:lnTo>
                  <a:pt x="417" y="290"/>
                </a:lnTo>
                <a:lnTo>
                  <a:pt x="424" y="290"/>
                </a:lnTo>
                <a:cubicBezTo>
                  <a:pt x="424" y="290"/>
                  <a:pt x="424" y="290"/>
                  <a:pt x="424" y="297"/>
                </a:cubicBezTo>
                <a:cubicBezTo>
                  <a:pt x="424" y="304"/>
                  <a:pt x="424" y="304"/>
                  <a:pt x="424" y="304"/>
                </a:cubicBezTo>
                <a:cubicBezTo>
                  <a:pt x="417" y="304"/>
                  <a:pt x="417" y="304"/>
                  <a:pt x="417" y="304"/>
                </a:cubicBezTo>
                <a:lnTo>
                  <a:pt x="417" y="311"/>
                </a:lnTo>
                <a:cubicBezTo>
                  <a:pt x="410" y="311"/>
                  <a:pt x="410" y="311"/>
                  <a:pt x="410" y="311"/>
                </a:cubicBezTo>
                <a:lnTo>
                  <a:pt x="403" y="311"/>
                </a:lnTo>
                <a:cubicBezTo>
                  <a:pt x="403" y="318"/>
                  <a:pt x="403" y="318"/>
                  <a:pt x="396" y="318"/>
                </a:cubicBezTo>
                <a:lnTo>
                  <a:pt x="389" y="318"/>
                </a:lnTo>
                <a:cubicBezTo>
                  <a:pt x="382" y="325"/>
                  <a:pt x="382" y="325"/>
                  <a:pt x="382" y="318"/>
                </a:cubicBezTo>
                <a:cubicBezTo>
                  <a:pt x="382" y="318"/>
                  <a:pt x="382" y="318"/>
                  <a:pt x="382" y="311"/>
                </a:cubicBezTo>
                <a:cubicBezTo>
                  <a:pt x="382" y="311"/>
                  <a:pt x="375" y="311"/>
                  <a:pt x="375" y="304"/>
                </a:cubicBezTo>
                <a:cubicBezTo>
                  <a:pt x="375" y="304"/>
                  <a:pt x="375" y="304"/>
                  <a:pt x="368" y="297"/>
                </a:cubicBezTo>
                <a:cubicBezTo>
                  <a:pt x="368" y="297"/>
                  <a:pt x="368" y="297"/>
                  <a:pt x="368" y="290"/>
                </a:cubicBezTo>
                <a:cubicBezTo>
                  <a:pt x="368" y="283"/>
                  <a:pt x="361" y="283"/>
                  <a:pt x="361" y="283"/>
                </a:cubicBezTo>
                <a:cubicBezTo>
                  <a:pt x="361" y="276"/>
                  <a:pt x="361" y="276"/>
                  <a:pt x="361" y="276"/>
                </a:cubicBezTo>
                <a:cubicBezTo>
                  <a:pt x="361" y="269"/>
                  <a:pt x="353" y="269"/>
                  <a:pt x="353" y="269"/>
                </a:cubicBezTo>
                <a:cubicBezTo>
                  <a:pt x="353" y="269"/>
                  <a:pt x="353" y="269"/>
                  <a:pt x="361" y="262"/>
                </a:cubicBezTo>
                <a:cubicBezTo>
                  <a:pt x="361" y="254"/>
                  <a:pt x="361" y="254"/>
                  <a:pt x="361" y="254"/>
                </a:cubicBezTo>
                <a:cubicBezTo>
                  <a:pt x="361" y="254"/>
                  <a:pt x="361" y="254"/>
                  <a:pt x="353" y="254"/>
                </a:cubicBezTo>
                <a:cubicBezTo>
                  <a:pt x="353" y="254"/>
                  <a:pt x="353" y="254"/>
                  <a:pt x="346" y="254"/>
                </a:cubicBezTo>
                <a:cubicBezTo>
                  <a:pt x="346" y="254"/>
                  <a:pt x="346" y="247"/>
                  <a:pt x="346" y="254"/>
                </a:cubicBezTo>
                <a:cubicBezTo>
                  <a:pt x="346" y="254"/>
                  <a:pt x="346" y="254"/>
                  <a:pt x="339" y="254"/>
                </a:cubicBezTo>
                <a:cubicBezTo>
                  <a:pt x="339" y="247"/>
                  <a:pt x="339" y="247"/>
                  <a:pt x="339" y="247"/>
                </a:cubicBezTo>
                <a:cubicBezTo>
                  <a:pt x="332" y="247"/>
                  <a:pt x="332" y="247"/>
                  <a:pt x="332" y="247"/>
                </a:cubicBezTo>
                <a:cubicBezTo>
                  <a:pt x="339" y="247"/>
                  <a:pt x="339" y="247"/>
                  <a:pt x="332" y="247"/>
                </a:cubicBezTo>
                <a:lnTo>
                  <a:pt x="339" y="247"/>
                </a:lnTo>
                <a:lnTo>
                  <a:pt x="332" y="247"/>
                </a:lnTo>
                <a:cubicBezTo>
                  <a:pt x="332" y="240"/>
                  <a:pt x="332" y="240"/>
                  <a:pt x="332" y="240"/>
                </a:cubicBezTo>
                <a:cubicBezTo>
                  <a:pt x="332" y="240"/>
                  <a:pt x="332" y="240"/>
                  <a:pt x="339" y="240"/>
                </a:cubicBezTo>
                <a:cubicBezTo>
                  <a:pt x="332" y="240"/>
                  <a:pt x="332" y="240"/>
                  <a:pt x="332" y="240"/>
                </a:cubicBezTo>
                <a:lnTo>
                  <a:pt x="339" y="240"/>
                </a:lnTo>
                <a:lnTo>
                  <a:pt x="346" y="240"/>
                </a:lnTo>
                <a:cubicBezTo>
                  <a:pt x="346" y="240"/>
                  <a:pt x="346" y="240"/>
                  <a:pt x="339" y="240"/>
                </a:cubicBezTo>
                <a:cubicBezTo>
                  <a:pt x="339" y="240"/>
                  <a:pt x="339" y="240"/>
                  <a:pt x="339" y="233"/>
                </a:cubicBezTo>
                <a:lnTo>
                  <a:pt x="346" y="240"/>
                </a:lnTo>
                <a:lnTo>
                  <a:pt x="346" y="233"/>
                </a:lnTo>
                <a:cubicBezTo>
                  <a:pt x="346" y="240"/>
                  <a:pt x="346" y="240"/>
                  <a:pt x="346" y="240"/>
                </a:cubicBezTo>
                <a:cubicBezTo>
                  <a:pt x="346" y="233"/>
                  <a:pt x="346" y="233"/>
                  <a:pt x="346" y="233"/>
                </a:cubicBezTo>
                <a:lnTo>
                  <a:pt x="353" y="233"/>
                </a:lnTo>
                <a:cubicBezTo>
                  <a:pt x="353" y="233"/>
                  <a:pt x="353" y="233"/>
                  <a:pt x="361" y="233"/>
                </a:cubicBezTo>
                <a:cubicBezTo>
                  <a:pt x="361" y="233"/>
                  <a:pt x="361" y="240"/>
                  <a:pt x="368" y="240"/>
                </a:cubicBezTo>
                <a:lnTo>
                  <a:pt x="375" y="240"/>
                </a:lnTo>
                <a:lnTo>
                  <a:pt x="375" y="233"/>
                </a:lnTo>
                <a:cubicBezTo>
                  <a:pt x="375" y="226"/>
                  <a:pt x="375" y="226"/>
                  <a:pt x="375" y="226"/>
                </a:cubicBezTo>
                <a:lnTo>
                  <a:pt x="368" y="226"/>
                </a:lnTo>
                <a:lnTo>
                  <a:pt x="361" y="226"/>
                </a:lnTo>
                <a:cubicBezTo>
                  <a:pt x="361" y="226"/>
                  <a:pt x="368" y="226"/>
                  <a:pt x="368" y="219"/>
                </a:cubicBezTo>
                <a:cubicBezTo>
                  <a:pt x="368" y="219"/>
                  <a:pt x="368" y="219"/>
                  <a:pt x="361" y="219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3" y="219"/>
                  <a:pt x="361" y="219"/>
                  <a:pt x="361" y="226"/>
                </a:cubicBezTo>
                <a:cubicBezTo>
                  <a:pt x="361" y="226"/>
                  <a:pt x="361" y="226"/>
                  <a:pt x="353" y="226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3" y="219"/>
                  <a:pt x="353" y="219"/>
                  <a:pt x="346" y="219"/>
                </a:cubicBezTo>
                <a:cubicBezTo>
                  <a:pt x="346" y="219"/>
                  <a:pt x="346" y="219"/>
                  <a:pt x="353" y="21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9"/>
                  <a:pt x="339" y="219"/>
                  <a:pt x="346" y="219"/>
                </a:cubicBezTo>
                <a:cubicBezTo>
                  <a:pt x="346" y="226"/>
                  <a:pt x="346" y="226"/>
                  <a:pt x="346" y="226"/>
                </a:cubicBezTo>
                <a:cubicBezTo>
                  <a:pt x="346" y="226"/>
                  <a:pt x="346" y="226"/>
                  <a:pt x="339" y="226"/>
                </a:cubicBezTo>
                <a:cubicBezTo>
                  <a:pt x="339" y="226"/>
                  <a:pt x="339" y="226"/>
                  <a:pt x="339" y="233"/>
                </a:cubicBezTo>
                <a:cubicBezTo>
                  <a:pt x="339" y="240"/>
                  <a:pt x="339" y="240"/>
                  <a:pt x="339" y="240"/>
                </a:cubicBezTo>
                <a:lnTo>
                  <a:pt x="332" y="240"/>
                </a:lnTo>
                <a:cubicBezTo>
                  <a:pt x="332" y="240"/>
                  <a:pt x="332" y="240"/>
                  <a:pt x="325" y="240"/>
                </a:cubicBezTo>
                <a:cubicBezTo>
                  <a:pt x="325" y="240"/>
                  <a:pt x="325" y="240"/>
                  <a:pt x="325" y="247"/>
                </a:cubicBezTo>
                <a:cubicBezTo>
                  <a:pt x="325" y="247"/>
                  <a:pt x="325" y="247"/>
                  <a:pt x="325" y="254"/>
                </a:cubicBezTo>
                <a:lnTo>
                  <a:pt x="325" y="247"/>
                </a:lnTo>
                <a:cubicBezTo>
                  <a:pt x="325" y="247"/>
                  <a:pt x="325" y="247"/>
                  <a:pt x="318" y="254"/>
                </a:cubicBezTo>
                <a:cubicBezTo>
                  <a:pt x="318" y="247"/>
                  <a:pt x="318" y="247"/>
                  <a:pt x="318" y="247"/>
                </a:cubicBezTo>
                <a:lnTo>
                  <a:pt x="325" y="247"/>
                </a:lnTo>
                <a:lnTo>
                  <a:pt x="318" y="247"/>
                </a:lnTo>
                <a:cubicBezTo>
                  <a:pt x="318" y="247"/>
                  <a:pt x="318" y="247"/>
                  <a:pt x="318" y="240"/>
                </a:cubicBezTo>
                <a:cubicBezTo>
                  <a:pt x="318" y="247"/>
                  <a:pt x="318" y="240"/>
                  <a:pt x="318" y="240"/>
                </a:cubicBezTo>
                <a:lnTo>
                  <a:pt x="318" y="233"/>
                </a:lnTo>
                <a:cubicBezTo>
                  <a:pt x="318" y="233"/>
                  <a:pt x="318" y="233"/>
                  <a:pt x="311" y="233"/>
                </a:cubicBezTo>
                <a:lnTo>
                  <a:pt x="304" y="226"/>
                </a:lnTo>
                <a:cubicBezTo>
                  <a:pt x="297" y="226"/>
                  <a:pt x="297" y="226"/>
                  <a:pt x="297" y="226"/>
                </a:cubicBezTo>
                <a:lnTo>
                  <a:pt x="297" y="219"/>
                </a:lnTo>
                <a:lnTo>
                  <a:pt x="297" y="226"/>
                </a:lnTo>
                <a:cubicBezTo>
                  <a:pt x="297" y="233"/>
                  <a:pt x="297" y="233"/>
                  <a:pt x="297" y="233"/>
                </a:cubicBezTo>
                <a:lnTo>
                  <a:pt x="304" y="233"/>
                </a:lnTo>
                <a:cubicBezTo>
                  <a:pt x="311" y="240"/>
                  <a:pt x="311" y="240"/>
                  <a:pt x="311" y="240"/>
                </a:cubicBezTo>
                <a:lnTo>
                  <a:pt x="304" y="240"/>
                </a:lnTo>
                <a:cubicBezTo>
                  <a:pt x="311" y="240"/>
                  <a:pt x="311" y="240"/>
                  <a:pt x="311" y="240"/>
                </a:cubicBezTo>
                <a:cubicBezTo>
                  <a:pt x="311" y="240"/>
                  <a:pt x="311" y="240"/>
                  <a:pt x="311" y="247"/>
                </a:cubicBezTo>
                <a:cubicBezTo>
                  <a:pt x="311" y="247"/>
                  <a:pt x="311" y="247"/>
                  <a:pt x="304" y="247"/>
                </a:cubicBezTo>
                <a:lnTo>
                  <a:pt x="304" y="240"/>
                </a:lnTo>
                <a:cubicBezTo>
                  <a:pt x="304" y="240"/>
                  <a:pt x="304" y="240"/>
                  <a:pt x="297" y="240"/>
                </a:cubicBezTo>
                <a:cubicBezTo>
                  <a:pt x="297" y="233"/>
                  <a:pt x="297" y="240"/>
                  <a:pt x="297" y="233"/>
                </a:cubicBezTo>
                <a:cubicBezTo>
                  <a:pt x="297" y="233"/>
                  <a:pt x="297" y="233"/>
                  <a:pt x="290" y="233"/>
                </a:cubicBezTo>
                <a:lnTo>
                  <a:pt x="290" y="226"/>
                </a:lnTo>
                <a:lnTo>
                  <a:pt x="283" y="226"/>
                </a:lnTo>
                <a:cubicBezTo>
                  <a:pt x="283" y="226"/>
                  <a:pt x="283" y="233"/>
                  <a:pt x="276" y="233"/>
                </a:cubicBezTo>
                <a:cubicBezTo>
                  <a:pt x="276" y="226"/>
                  <a:pt x="276" y="233"/>
                  <a:pt x="276" y="233"/>
                </a:cubicBezTo>
                <a:cubicBezTo>
                  <a:pt x="276" y="233"/>
                  <a:pt x="276" y="226"/>
                  <a:pt x="269" y="233"/>
                </a:cubicBezTo>
                <a:cubicBezTo>
                  <a:pt x="269" y="240"/>
                  <a:pt x="262" y="233"/>
                  <a:pt x="262" y="240"/>
                </a:cubicBezTo>
                <a:cubicBezTo>
                  <a:pt x="262" y="240"/>
                  <a:pt x="262" y="240"/>
                  <a:pt x="262" y="247"/>
                </a:cubicBezTo>
                <a:lnTo>
                  <a:pt x="255" y="247"/>
                </a:lnTo>
                <a:cubicBezTo>
                  <a:pt x="255" y="247"/>
                  <a:pt x="255" y="247"/>
                  <a:pt x="255" y="254"/>
                </a:cubicBezTo>
                <a:lnTo>
                  <a:pt x="248" y="254"/>
                </a:lnTo>
                <a:cubicBezTo>
                  <a:pt x="248" y="254"/>
                  <a:pt x="248" y="254"/>
                  <a:pt x="240" y="254"/>
                </a:cubicBezTo>
                <a:cubicBezTo>
                  <a:pt x="240" y="247"/>
                  <a:pt x="240" y="247"/>
                  <a:pt x="240" y="247"/>
                </a:cubicBezTo>
                <a:cubicBezTo>
                  <a:pt x="233" y="247"/>
                  <a:pt x="240" y="247"/>
                  <a:pt x="240" y="247"/>
                </a:cubicBezTo>
                <a:lnTo>
                  <a:pt x="233" y="247"/>
                </a:lnTo>
                <a:cubicBezTo>
                  <a:pt x="233" y="247"/>
                  <a:pt x="233" y="247"/>
                  <a:pt x="240" y="247"/>
                </a:cubicBezTo>
                <a:cubicBezTo>
                  <a:pt x="240" y="247"/>
                  <a:pt x="240" y="247"/>
                  <a:pt x="233" y="247"/>
                </a:cubicBezTo>
                <a:lnTo>
                  <a:pt x="233" y="240"/>
                </a:lnTo>
                <a:cubicBezTo>
                  <a:pt x="240" y="240"/>
                  <a:pt x="240" y="240"/>
                  <a:pt x="240" y="233"/>
                </a:cubicBezTo>
                <a:cubicBezTo>
                  <a:pt x="240" y="233"/>
                  <a:pt x="240" y="233"/>
                  <a:pt x="233" y="233"/>
                </a:cubicBezTo>
                <a:lnTo>
                  <a:pt x="240" y="233"/>
                </a:lnTo>
                <a:cubicBezTo>
                  <a:pt x="240" y="226"/>
                  <a:pt x="240" y="226"/>
                  <a:pt x="240" y="226"/>
                </a:cubicBezTo>
                <a:lnTo>
                  <a:pt x="248" y="226"/>
                </a:lnTo>
                <a:cubicBezTo>
                  <a:pt x="248" y="226"/>
                  <a:pt x="255" y="233"/>
                  <a:pt x="255" y="226"/>
                </a:cubicBezTo>
                <a:lnTo>
                  <a:pt x="255" y="233"/>
                </a:lnTo>
                <a:cubicBezTo>
                  <a:pt x="255" y="226"/>
                  <a:pt x="255" y="226"/>
                  <a:pt x="255" y="226"/>
                </a:cubicBezTo>
                <a:cubicBezTo>
                  <a:pt x="262" y="226"/>
                  <a:pt x="262" y="226"/>
                  <a:pt x="262" y="226"/>
                </a:cubicBezTo>
                <a:lnTo>
                  <a:pt x="255" y="226"/>
                </a:lnTo>
                <a:cubicBezTo>
                  <a:pt x="255" y="226"/>
                  <a:pt x="255" y="226"/>
                  <a:pt x="262" y="219"/>
                </a:cubicBezTo>
                <a:cubicBezTo>
                  <a:pt x="262" y="226"/>
                  <a:pt x="262" y="226"/>
                  <a:pt x="262" y="226"/>
                </a:cubicBezTo>
                <a:lnTo>
                  <a:pt x="262" y="219"/>
                </a:lnTo>
                <a:cubicBezTo>
                  <a:pt x="255" y="219"/>
                  <a:pt x="262" y="219"/>
                  <a:pt x="255" y="219"/>
                </a:cubicBezTo>
                <a:cubicBezTo>
                  <a:pt x="255" y="212"/>
                  <a:pt x="255" y="212"/>
                  <a:pt x="255" y="212"/>
                </a:cubicBezTo>
                <a:lnTo>
                  <a:pt x="255" y="219"/>
                </a:lnTo>
                <a:cubicBezTo>
                  <a:pt x="255" y="212"/>
                  <a:pt x="255" y="212"/>
                  <a:pt x="248" y="212"/>
                </a:cubicBezTo>
                <a:lnTo>
                  <a:pt x="255" y="212"/>
                </a:lnTo>
                <a:cubicBezTo>
                  <a:pt x="255" y="212"/>
                  <a:pt x="255" y="212"/>
                  <a:pt x="255" y="205"/>
                </a:cubicBezTo>
                <a:cubicBezTo>
                  <a:pt x="255" y="205"/>
                  <a:pt x="255" y="205"/>
                  <a:pt x="262" y="205"/>
                </a:cubicBezTo>
                <a:lnTo>
                  <a:pt x="262" y="212"/>
                </a:lnTo>
                <a:cubicBezTo>
                  <a:pt x="262" y="205"/>
                  <a:pt x="262" y="212"/>
                  <a:pt x="262" y="212"/>
                </a:cubicBezTo>
                <a:cubicBezTo>
                  <a:pt x="262" y="205"/>
                  <a:pt x="262" y="205"/>
                  <a:pt x="262" y="205"/>
                </a:cubicBezTo>
                <a:cubicBezTo>
                  <a:pt x="262" y="205"/>
                  <a:pt x="262" y="205"/>
                  <a:pt x="269" y="205"/>
                </a:cubicBezTo>
                <a:cubicBezTo>
                  <a:pt x="269" y="198"/>
                  <a:pt x="269" y="198"/>
                  <a:pt x="269" y="198"/>
                </a:cubicBezTo>
                <a:lnTo>
                  <a:pt x="276" y="198"/>
                </a:lnTo>
                <a:cubicBezTo>
                  <a:pt x="276" y="198"/>
                  <a:pt x="276" y="191"/>
                  <a:pt x="283" y="198"/>
                </a:cubicBezTo>
                <a:cubicBezTo>
                  <a:pt x="283" y="198"/>
                  <a:pt x="283" y="198"/>
                  <a:pt x="283" y="191"/>
                </a:cubicBezTo>
                <a:cubicBezTo>
                  <a:pt x="283" y="191"/>
                  <a:pt x="283" y="191"/>
                  <a:pt x="283" y="198"/>
                </a:cubicBezTo>
                <a:cubicBezTo>
                  <a:pt x="283" y="198"/>
                  <a:pt x="283" y="198"/>
                  <a:pt x="283" y="191"/>
                </a:cubicBezTo>
                <a:cubicBezTo>
                  <a:pt x="283" y="191"/>
                  <a:pt x="283" y="191"/>
                  <a:pt x="290" y="191"/>
                </a:cubicBezTo>
                <a:lnTo>
                  <a:pt x="283" y="191"/>
                </a:lnTo>
                <a:cubicBezTo>
                  <a:pt x="283" y="191"/>
                  <a:pt x="283" y="191"/>
                  <a:pt x="283" y="184"/>
                </a:cubicBezTo>
                <a:cubicBezTo>
                  <a:pt x="283" y="184"/>
                  <a:pt x="283" y="184"/>
                  <a:pt x="290" y="184"/>
                </a:cubicBezTo>
                <a:lnTo>
                  <a:pt x="290" y="191"/>
                </a:lnTo>
                <a:lnTo>
                  <a:pt x="297" y="191"/>
                </a:lnTo>
                <a:lnTo>
                  <a:pt x="304" y="191"/>
                </a:lnTo>
                <a:cubicBezTo>
                  <a:pt x="304" y="191"/>
                  <a:pt x="304" y="191"/>
                  <a:pt x="311" y="191"/>
                </a:cubicBezTo>
                <a:lnTo>
                  <a:pt x="318" y="191"/>
                </a:lnTo>
                <a:cubicBezTo>
                  <a:pt x="318" y="184"/>
                  <a:pt x="318" y="191"/>
                  <a:pt x="318" y="184"/>
                </a:cubicBezTo>
                <a:lnTo>
                  <a:pt x="318" y="177"/>
                </a:lnTo>
                <a:cubicBezTo>
                  <a:pt x="325" y="177"/>
                  <a:pt x="325" y="177"/>
                  <a:pt x="325" y="177"/>
                </a:cubicBezTo>
                <a:cubicBezTo>
                  <a:pt x="325" y="177"/>
                  <a:pt x="325" y="177"/>
                  <a:pt x="325" y="184"/>
                </a:cubicBezTo>
                <a:cubicBezTo>
                  <a:pt x="325" y="184"/>
                  <a:pt x="325" y="184"/>
                  <a:pt x="325" y="177"/>
                </a:cubicBezTo>
                <a:cubicBezTo>
                  <a:pt x="325" y="177"/>
                  <a:pt x="325" y="177"/>
                  <a:pt x="332" y="177"/>
                </a:cubicBezTo>
                <a:lnTo>
                  <a:pt x="325" y="177"/>
                </a:lnTo>
                <a:cubicBezTo>
                  <a:pt x="325" y="177"/>
                  <a:pt x="325" y="177"/>
                  <a:pt x="325" y="170"/>
                </a:cubicBezTo>
                <a:cubicBezTo>
                  <a:pt x="332" y="170"/>
                  <a:pt x="332" y="170"/>
                  <a:pt x="332" y="170"/>
                </a:cubicBezTo>
                <a:lnTo>
                  <a:pt x="339" y="170"/>
                </a:lnTo>
                <a:lnTo>
                  <a:pt x="346" y="170"/>
                </a:lnTo>
                <a:lnTo>
                  <a:pt x="339" y="170"/>
                </a:lnTo>
                <a:lnTo>
                  <a:pt x="339" y="163"/>
                </a:lnTo>
                <a:lnTo>
                  <a:pt x="339" y="170"/>
                </a:lnTo>
                <a:cubicBezTo>
                  <a:pt x="339" y="170"/>
                  <a:pt x="339" y="170"/>
                  <a:pt x="332" y="170"/>
                </a:cubicBezTo>
                <a:cubicBezTo>
                  <a:pt x="325" y="170"/>
                  <a:pt x="325" y="170"/>
                  <a:pt x="325" y="170"/>
                </a:cubicBezTo>
                <a:cubicBezTo>
                  <a:pt x="318" y="170"/>
                  <a:pt x="318" y="163"/>
                  <a:pt x="318" y="163"/>
                </a:cubicBezTo>
                <a:cubicBezTo>
                  <a:pt x="318" y="163"/>
                  <a:pt x="318" y="163"/>
                  <a:pt x="318" y="156"/>
                </a:cubicBezTo>
                <a:lnTo>
                  <a:pt x="325" y="156"/>
                </a:lnTo>
                <a:lnTo>
                  <a:pt x="332" y="149"/>
                </a:lnTo>
                <a:cubicBezTo>
                  <a:pt x="332" y="141"/>
                  <a:pt x="332" y="141"/>
                  <a:pt x="332" y="141"/>
                </a:cubicBezTo>
                <a:cubicBezTo>
                  <a:pt x="332" y="141"/>
                  <a:pt x="332" y="141"/>
                  <a:pt x="325" y="141"/>
                </a:cubicBezTo>
                <a:cubicBezTo>
                  <a:pt x="325" y="141"/>
                  <a:pt x="325" y="141"/>
                  <a:pt x="325" y="149"/>
                </a:cubicBezTo>
                <a:cubicBezTo>
                  <a:pt x="318" y="149"/>
                  <a:pt x="318" y="149"/>
                  <a:pt x="318" y="149"/>
                </a:cubicBezTo>
                <a:cubicBezTo>
                  <a:pt x="318" y="149"/>
                  <a:pt x="318" y="149"/>
                  <a:pt x="318" y="156"/>
                </a:cubicBezTo>
                <a:cubicBezTo>
                  <a:pt x="311" y="156"/>
                  <a:pt x="311" y="156"/>
                  <a:pt x="311" y="156"/>
                </a:cubicBezTo>
                <a:cubicBezTo>
                  <a:pt x="311" y="163"/>
                  <a:pt x="311" y="163"/>
                  <a:pt x="311" y="163"/>
                </a:cubicBezTo>
                <a:cubicBezTo>
                  <a:pt x="311" y="170"/>
                  <a:pt x="311" y="170"/>
                  <a:pt x="311" y="170"/>
                </a:cubicBezTo>
                <a:lnTo>
                  <a:pt x="304" y="170"/>
                </a:lnTo>
                <a:cubicBezTo>
                  <a:pt x="311" y="170"/>
                  <a:pt x="311" y="170"/>
                  <a:pt x="311" y="170"/>
                </a:cubicBezTo>
                <a:lnTo>
                  <a:pt x="311" y="177"/>
                </a:lnTo>
                <a:lnTo>
                  <a:pt x="304" y="177"/>
                </a:lnTo>
                <a:lnTo>
                  <a:pt x="311" y="177"/>
                </a:lnTo>
                <a:cubicBezTo>
                  <a:pt x="304" y="177"/>
                  <a:pt x="304" y="177"/>
                  <a:pt x="304" y="177"/>
                </a:cubicBezTo>
                <a:cubicBezTo>
                  <a:pt x="304" y="184"/>
                  <a:pt x="304" y="184"/>
                  <a:pt x="304" y="184"/>
                </a:cubicBezTo>
                <a:cubicBezTo>
                  <a:pt x="304" y="184"/>
                  <a:pt x="304" y="184"/>
                  <a:pt x="297" y="184"/>
                </a:cubicBezTo>
                <a:cubicBezTo>
                  <a:pt x="297" y="184"/>
                  <a:pt x="297" y="184"/>
                  <a:pt x="297" y="177"/>
                </a:cubicBezTo>
                <a:cubicBezTo>
                  <a:pt x="297" y="177"/>
                  <a:pt x="297" y="177"/>
                  <a:pt x="290" y="177"/>
                </a:cubicBezTo>
                <a:cubicBezTo>
                  <a:pt x="290" y="177"/>
                  <a:pt x="290" y="177"/>
                  <a:pt x="290" y="170"/>
                </a:cubicBezTo>
                <a:lnTo>
                  <a:pt x="290" y="177"/>
                </a:lnTo>
                <a:cubicBezTo>
                  <a:pt x="283" y="177"/>
                  <a:pt x="283" y="177"/>
                  <a:pt x="283" y="177"/>
                </a:cubicBezTo>
                <a:cubicBezTo>
                  <a:pt x="276" y="177"/>
                  <a:pt x="276" y="177"/>
                  <a:pt x="276" y="177"/>
                </a:cubicBezTo>
                <a:lnTo>
                  <a:pt x="276" y="170"/>
                </a:lnTo>
                <a:cubicBezTo>
                  <a:pt x="276" y="170"/>
                  <a:pt x="276" y="170"/>
                  <a:pt x="276" y="177"/>
                </a:cubicBezTo>
                <a:cubicBezTo>
                  <a:pt x="276" y="170"/>
                  <a:pt x="276" y="170"/>
                  <a:pt x="276" y="170"/>
                </a:cubicBezTo>
                <a:lnTo>
                  <a:pt x="276" y="163"/>
                </a:lnTo>
                <a:cubicBezTo>
                  <a:pt x="276" y="170"/>
                  <a:pt x="276" y="163"/>
                  <a:pt x="276" y="163"/>
                </a:cubicBezTo>
                <a:lnTo>
                  <a:pt x="276" y="156"/>
                </a:lnTo>
                <a:cubicBezTo>
                  <a:pt x="283" y="156"/>
                  <a:pt x="283" y="156"/>
                  <a:pt x="283" y="156"/>
                </a:cubicBezTo>
                <a:cubicBezTo>
                  <a:pt x="283" y="156"/>
                  <a:pt x="283" y="156"/>
                  <a:pt x="290" y="156"/>
                </a:cubicBezTo>
                <a:cubicBezTo>
                  <a:pt x="290" y="156"/>
                  <a:pt x="290" y="156"/>
                  <a:pt x="290" y="149"/>
                </a:cubicBezTo>
                <a:cubicBezTo>
                  <a:pt x="297" y="149"/>
                  <a:pt x="297" y="149"/>
                  <a:pt x="297" y="149"/>
                </a:cubicBezTo>
                <a:cubicBezTo>
                  <a:pt x="297" y="141"/>
                  <a:pt x="297" y="141"/>
                  <a:pt x="297" y="141"/>
                </a:cubicBezTo>
                <a:cubicBezTo>
                  <a:pt x="297" y="134"/>
                  <a:pt x="304" y="134"/>
                  <a:pt x="304" y="134"/>
                </a:cubicBezTo>
                <a:cubicBezTo>
                  <a:pt x="311" y="134"/>
                  <a:pt x="311" y="134"/>
                  <a:pt x="311" y="134"/>
                </a:cubicBezTo>
                <a:cubicBezTo>
                  <a:pt x="311" y="134"/>
                  <a:pt x="311" y="134"/>
                  <a:pt x="311" y="127"/>
                </a:cubicBezTo>
                <a:cubicBezTo>
                  <a:pt x="311" y="127"/>
                  <a:pt x="311" y="127"/>
                  <a:pt x="318" y="127"/>
                </a:cubicBezTo>
                <a:cubicBezTo>
                  <a:pt x="318" y="127"/>
                  <a:pt x="318" y="127"/>
                  <a:pt x="318" y="120"/>
                </a:cubicBezTo>
                <a:cubicBezTo>
                  <a:pt x="318" y="127"/>
                  <a:pt x="318" y="127"/>
                  <a:pt x="325" y="127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9" y="120"/>
                  <a:pt x="339" y="120"/>
                  <a:pt x="339" y="120"/>
                </a:cubicBezTo>
                <a:cubicBezTo>
                  <a:pt x="339" y="120"/>
                  <a:pt x="339" y="120"/>
                  <a:pt x="346" y="120"/>
                </a:cubicBezTo>
                <a:cubicBezTo>
                  <a:pt x="346" y="120"/>
                  <a:pt x="346" y="120"/>
                  <a:pt x="339" y="120"/>
                </a:cubicBezTo>
                <a:cubicBezTo>
                  <a:pt x="339" y="127"/>
                  <a:pt x="339" y="127"/>
                  <a:pt x="346" y="127"/>
                </a:cubicBezTo>
                <a:cubicBezTo>
                  <a:pt x="346" y="127"/>
                  <a:pt x="346" y="127"/>
                  <a:pt x="353" y="127"/>
                </a:cubicBezTo>
                <a:lnTo>
                  <a:pt x="361" y="127"/>
                </a:lnTo>
                <a:cubicBezTo>
                  <a:pt x="361" y="127"/>
                  <a:pt x="361" y="127"/>
                  <a:pt x="368" y="127"/>
                </a:cubicBezTo>
                <a:lnTo>
                  <a:pt x="368" y="134"/>
                </a:lnTo>
                <a:cubicBezTo>
                  <a:pt x="368" y="134"/>
                  <a:pt x="368" y="134"/>
                  <a:pt x="375" y="134"/>
                </a:cubicBezTo>
                <a:cubicBezTo>
                  <a:pt x="375" y="141"/>
                  <a:pt x="375" y="141"/>
                  <a:pt x="375" y="141"/>
                </a:cubicBezTo>
                <a:cubicBezTo>
                  <a:pt x="368" y="141"/>
                  <a:pt x="361" y="141"/>
                  <a:pt x="353" y="141"/>
                </a:cubicBezTo>
                <a:lnTo>
                  <a:pt x="353" y="134"/>
                </a:lnTo>
                <a:cubicBezTo>
                  <a:pt x="353" y="141"/>
                  <a:pt x="353" y="141"/>
                  <a:pt x="353" y="141"/>
                </a:cubicBezTo>
                <a:cubicBezTo>
                  <a:pt x="361" y="141"/>
                  <a:pt x="361" y="141"/>
                  <a:pt x="353" y="141"/>
                </a:cubicBezTo>
                <a:cubicBezTo>
                  <a:pt x="353" y="149"/>
                  <a:pt x="361" y="149"/>
                  <a:pt x="361" y="149"/>
                </a:cubicBezTo>
                <a:cubicBezTo>
                  <a:pt x="368" y="156"/>
                  <a:pt x="368" y="156"/>
                  <a:pt x="368" y="149"/>
                </a:cubicBezTo>
                <a:cubicBezTo>
                  <a:pt x="361" y="149"/>
                  <a:pt x="361" y="149"/>
                  <a:pt x="361" y="149"/>
                </a:cubicBezTo>
                <a:cubicBezTo>
                  <a:pt x="368" y="149"/>
                  <a:pt x="368" y="149"/>
                  <a:pt x="368" y="149"/>
                </a:cubicBezTo>
                <a:cubicBezTo>
                  <a:pt x="368" y="149"/>
                  <a:pt x="368" y="149"/>
                  <a:pt x="375" y="149"/>
                </a:cubicBezTo>
                <a:cubicBezTo>
                  <a:pt x="375" y="149"/>
                  <a:pt x="375" y="149"/>
                  <a:pt x="375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141"/>
                  <a:pt x="382" y="141"/>
                  <a:pt x="382" y="134"/>
                </a:cubicBezTo>
                <a:cubicBezTo>
                  <a:pt x="382" y="134"/>
                  <a:pt x="382" y="134"/>
                  <a:pt x="382" y="127"/>
                </a:cubicBezTo>
                <a:lnTo>
                  <a:pt x="382" y="134"/>
                </a:lnTo>
                <a:cubicBezTo>
                  <a:pt x="382" y="134"/>
                  <a:pt x="389" y="134"/>
                  <a:pt x="389" y="127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9" y="134"/>
                  <a:pt x="389" y="134"/>
                  <a:pt x="382" y="134"/>
                </a:cubicBezTo>
                <a:cubicBezTo>
                  <a:pt x="389" y="134"/>
                  <a:pt x="389" y="141"/>
                  <a:pt x="389" y="141"/>
                </a:cubicBezTo>
                <a:cubicBezTo>
                  <a:pt x="389" y="141"/>
                  <a:pt x="389" y="141"/>
                  <a:pt x="396" y="141"/>
                </a:cubicBezTo>
                <a:cubicBezTo>
                  <a:pt x="396" y="134"/>
                  <a:pt x="396" y="134"/>
                  <a:pt x="396" y="134"/>
                </a:cubicBezTo>
                <a:lnTo>
                  <a:pt x="403" y="134"/>
                </a:lnTo>
                <a:cubicBezTo>
                  <a:pt x="403" y="134"/>
                  <a:pt x="403" y="134"/>
                  <a:pt x="403" y="127"/>
                </a:cubicBezTo>
                <a:lnTo>
                  <a:pt x="403" y="134"/>
                </a:lnTo>
                <a:cubicBezTo>
                  <a:pt x="410" y="134"/>
                  <a:pt x="403" y="127"/>
                  <a:pt x="410" y="127"/>
                </a:cubicBezTo>
                <a:cubicBezTo>
                  <a:pt x="410" y="127"/>
                  <a:pt x="410" y="127"/>
                  <a:pt x="410" y="134"/>
                </a:cubicBezTo>
                <a:cubicBezTo>
                  <a:pt x="410" y="134"/>
                  <a:pt x="410" y="134"/>
                  <a:pt x="417" y="127"/>
                </a:cubicBezTo>
                <a:cubicBezTo>
                  <a:pt x="417" y="127"/>
                  <a:pt x="417" y="134"/>
                  <a:pt x="417" y="127"/>
                </a:cubicBezTo>
                <a:cubicBezTo>
                  <a:pt x="417" y="127"/>
                  <a:pt x="417" y="127"/>
                  <a:pt x="424" y="127"/>
                </a:cubicBezTo>
                <a:cubicBezTo>
                  <a:pt x="424" y="134"/>
                  <a:pt x="424" y="134"/>
                  <a:pt x="424" y="134"/>
                </a:cubicBezTo>
                <a:lnTo>
                  <a:pt x="424" y="127"/>
                </a:lnTo>
                <a:cubicBezTo>
                  <a:pt x="431" y="127"/>
                  <a:pt x="431" y="127"/>
                  <a:pt x="431" y="127"/>
                </a:cubicBezTo>
                <a:cubicBezTo>
                  <a:pt x="431" y="127"/>
                  <a:pt x="431" y="127"/>
                  <a:pt x="438" y="127"/>
                </a:cubicBezTo>
                <a:cubicBezTo>
                  <a:pt x="438" y="127"/>
                  <a:pt x="445" y="127"/>
                  <a:pt x="452" y="134"/>
                </a:cubicBezTo>
                <a:lnTo>
                  <a:pt x="452" y="127"/>
                </a:lnTo>
                <a:cubicBezTo>
                  <a:pt x="445" y="127"/>
                  <a:pt x="452" y="127"/>
                  <a:pt x="445" y="127"/>
                </a:cubicBezTo>
                <a:cubicBezTo>
                  <a:pt x="445" y="120"/>
                  <a:pt x="445" y="120"/>
                  <a:pt x="445" y="120"/>
                </a:cubicBezTo>
                <a:cubicBezTo>
                  <a:pt x="445" y="120"/>
                  <a:pt x="445" y="113"/>
                  <a:pt x="452" y="113"/>
                </a:cubicBezTo>
                <a:cubicBezTo>
                  <a:pt x="445" y="106"/>
                  <a:pt x="438" y="99"/>
                  <a:pt x="431" y="99"/>
                </a:cubicBezTo>
                <a:cubicBezTo>
                  <a:pt x="424" y="99"/>
                  <a:pt x="424" y="99"/>
                  <a:pt x="424" y="99"/>
                </a:cubicBezTo>
                <a:cubicBezTo>
                  <a:pt x="424" y="99"/>
                  <a:pt x="424" y="99"/>
                  <a:pt x="417" y="99"/>
                </a:cubicBezTo>
                <a:cubicBezTo>
                  <a:pt x="417" y="99"/>
                  <a:pt x="417" y="99"/>
                  <a:pt x="417" y="106"/>
                </a:cubicBezTo>
                <a:cubicBezTo>
                  <a:pt x="417" y="106"/>
                  <a:pt x="417" y="106"/>
                  <a:pt x="424" y="106"/>
                </a:cubicBezTo>
                <a:cubicBezTo>
                  <a:pt x="417" y="106"/>
                  <a:pt x="417" y="106"/>
                  <a:pt x="417" y="106"/>
                </a:cubicBezTo>
                <a:cubicBezTo>
                  <a:pt x="410" y="106"/>
                  <a:pt x="410" y="106"/>
                  <a:pt x="410" y="106"/>
                </a:cubicBezTo>
                <a:cubicBezTo>
                  <a:pt x="410" y="106"/>
                  <a:pt x="410" y="99"/>
                  <a:pt x="417" y="99"/>
                </a:cubicBezTo>
                <a:cubicBezTo>
                  <a:pt x="417" y="99"/>
                  <a:pt x="417" y="99"/>
                  <a:pt x="417" y="92"/>
                </a:cubicBezTo>
                <a:lnTo>
                  <a:pt x="417" y="99"/>
                </a:lnTo>
                <a:cubicBezTo>
                  <a:pt x="424" y="92"/>
                  <a:pt x="424" y="92"/>
                  <a:pt x="424" y="92"/>
                </a:cubicBezTo>
                <a:cubicBezTo>
                  <a:pt x="389" y="71"/>
                  <a:pt x="346" y="57"/>
                  <a:pt x="297" y="57"/>
                </a:cubicBezTo>
                <a:cubicBezTo>
                  <a:pt x="262" y="57"/>
                  <a:pt x="226" y="71"/>
                  <a:pt x="191" y="85"/>
                </a:cubicBez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410" y="233"/>
                </a:moveTo>
                <a:lnTo>
                  <a:pt x="410" y="233"/>
                </a:lnTo>
                <a:cubicBezTo>
                  <a:pt x="410" y="233"/>
                  <a:pt x="410" y="233"/>
                  <a:pt x="403" y="233"/>
                </a:cubicBezTo>
                <a:cubicBezTo>
                  <a:pt x="410" y="233"/>
                  <a:pt x="410" y="233"/>
                  <a:pt x="410" y="233"/>
                </a:cubicBezTo>
                <a:lnTo>
                  <a:pt x="403" y="233"/>
                </a:lnTo>
                <a:cubicBezTo>
                  <a:pt x="403" y="226"/>
                  <a:pt x="403" y="226"/>
                  <a:pt x="403" y="226"/>
                </a:cubicBezTo>
                <a:lnTo>
                  <a:pt x="403" y="219"/>
                </a:lnTo>
                <a:lnTo>
                  <a:pt x="410" y="226"/>
                </a:lnTo>
                <a:cubicBezTo>
                  <a:pt x="410" y="219"/>
                  <a:pt x="410" y="219"/>
                  <a:pt x="410" y="219"/>
                </a:cubicBezTo>
                <a:cubicBezTo>
                  <a:pt x="410" y="219"/>
                  <a:pt x="410" y="219"/>
                  <a:pt x="403" y="219"/>
                </a:cubicBezTo>
                <a:cubicBezTo>
                  <a:pt x="403" y="219"/>
                  <a:pt x="403" y="219"/>
                  <a:pt x="396" y="219"/>
                </a:cubicBezTo>
                <a:lnTo>
                  <a:pt x="389" y="226"/>
                </a:lnTo>
                <a:lnTo>
                  <a:pt x="396" y="226"/>
                </a:lnTo>
                <a:cubicBezTo>
                  <a:pt x="396" y="226"/>
                  <a:pt x="389" y="233"/>
                  <a:pt x="396" y="233"/>
                </a:cubicBezTo>
                <a:cubicBezTo>
                  <a:pt x="396" y="233"/>
                  <a:pt x="396" y="233"/>
                  <a:pt x="396" y="240"/>
                </a:cubicBezTo>
                <a:lnTo>
                  <a:pt x="403" y="240"/>
                </a:lnTo>
                <a:cubicBezTo>
                  <a:pt x="396" y="240"/>
                  <a:pt x="396" y="240"/>
                  <a:pt x="396" y="240"/>
                </a:cubicBezTo>
                <a:cubicBezTo>
                  <a:pt x="396" y="247"/>
                  <a:pt x="396" y="247"/>
                  <a:pt x="396" y="247"/>
                </a:cubicBezTo>
                <a:cubicBezTo>
                  <a:pt x="396" y="247"/>
                  <a:pt x="396" y="247"/>
                  <a:pt x="403" y="247"/>
                </a:cubicBezTo>
                <a:cubicBezTo>
                  <a:pt x="403" y="254"/>
                  <a:pt x="403" y="254"/>
                  <a:pt x="410" y="254"/>
                </a:cubicBezTo>
                <a:cubicBezTo>
                  <a:pt x="410" y="247"/>
                  <a:pt x="410" y="247"/>
                  <a:pt x="410" y="247"/>
                </a:cubicBezTo>
                <a:cubicBezTo>
                  <a:pt x="410" y="240"/>
                  <a:pt x="410" y="240"/>
                  <a:pt x="410" y="240"/>
                </a:cubicBezTo>
                <a:cubicBezTo>
                  <a:pt x="410" y="233"/>
                  <a:pt x="410" y="233"/>
                  <a:pt x="410" y="233"/>
                </a:cubicBezTo>
                <a:cubicBezTo>
                  <a:pt x="410" y="233"/>
                  <a:pt x="410" y="233"/>
                  <a:pt x="410" y="240"/>
                </a:cubicBezTo>
                <a:cubicBezTo>
                  <a:pt x="410" y="233"/>
                  <a:pt x="410" y="233"/>
                  <a:pt x="410" y="233"/>
                </a:cubicBezTo>
                <a:close/>
                <a:moveTo>
                  <a:pt x="332" y="233"/>
                </a:moveTo>
                <a:lnTo>
                  <a:pt x="332" y="233"/>
                </a:lnTo>
                <a:close/>
                <a:moveTo>
                  <a:pt x="417" y="106"/>
                </a:moveTo>
                <a:lnTo>
                  <a:pt x="417" y="106"/>
                </a:lnTo>
                <a:cubicBezTo>
                  <a:pt x="417" y="113"/>
                  <a:pt x="417" y="106"/>
                  <a:pt x="417" y="113"/>
                </a:cubicBezTo>
                <a:lnTo>
                  <a:pt x="417" y="120"/>
                </a:lnTo>
                <a:cubicBezTo>
                  <a:pt x="417" y="120"/>
                  <a:pt x="417" y="120"/>
                  <a:pt x="410" y="120"/>
                </a:cubicBezTo>
                <a:lnTo>
                  <a:pt x="410" y="113"/>
                </a:lnTo>
                <a:cubicBezTo>
                  <a:pt x="403" y="113"/>
                  <a:pt x="403" y="113"/>
                  <a:pt x="403" y="113"/>
                </a:cubicBezTo>
                <a:cubicBezTo>
                  <a:pt x="410" y="113"/>
                  <a:pt x="410" y="113"/>
                  <a:pt x="410" y="113"/>
                </a:cubicBezTo>
                <a:cubicBezTo>
                  <a:pt x="410" y="113"/>
                  <a:pt x="410" y="113"/>
                  <a:pt x="403" y="106"/>
                </a:cubicBezTo>
                <a:lnTo>
                  <a:pt x="410" y="106"/>
                </a:lnTo>
                <a:lnTo>
                  <a:pt x="417" y="106"/>
                </a:lnTo>
                <a:close/>
                <a:moveTo>
                  <a:pt x="332" y="71"/>
                </a:moveTo>
                <a:lnTo>
                  <a:pt x="332" y="71"/>
                </a:lnTo>
                <a:cubicBezTo>
                  <a:pt x="325" y="71"/>
                  <a:pt x="325" y="71"/>
                  <a:pt x="325" y="71"/>
                </a:cubicBezTo>
                <a:cubicBezTo>
                  <a:pt x="325" y="71"/>
                  <a:pt x="325" y="71"/>
                  <a:pt x="318" y="71"/>
                </a:cubicBezTo>
                <a:cubicBezTo>
                  <a:pt x="318" y="71"/>
                  <a:pt x="318" y="71"/>
                  <a:pt x="325" y="71"/>
                </a:cubicBezTo>
                <a:cubicBezTo>
                  <a:pt x="318" y="71"/>
                  <a:pt x="311" y="71"/>
                  <a:pt x="311" y="71"/>
                </a:cubicBezTo>
                <a:cubicBezTo>
                  <a:pt x="311" y="71"/>
                  <a:pt x="311" y="71"/>
                  <a:pt x="311" y="64"/>
                </a:cubicBezTo>
                <a:cubicBezTo>
                  <a:pt x="318" y="64"/>
                  <a:pt x="318" y="64"/>
                  <a:pt x="318" y="64"/>
                </a:cubicBezTo>
                <a:cubicBezTo>
                  <a:pt x="318" y="71"/>
                  <a:pt x="318" y="64"/>
                  <a:pt x="325" y="71"/>
                </a:cubicBezTo>
                <a:lnTo>
                  <a:pt x="325" y="64"/>
                </a:lnTo>
                <a:cubicBezTo>
                  <a:pt x="325" y="64"/>
                  <a:pt x="325" y="64"/>
                  <a:pt x="325" y="71"/>
                </a:cubicBezTo>
                <a:cubicBezTo>
                  <a:pt x="325" y="64"/>
                  <a:pt x="325" y="64"/>
                  <a:pt x="332" y="64"/>
                </a:cubicBezTo>
                <a:cubicBezTo>
                  <a:pt x="332" y="64"/>
                  <a:pt x="332" y="71"/>
                  <a:pt x="339" y="71"/>
                </a:cubicBezTo>
                <a:cubicBezTo>
                  <a:pt x="332" y="71"/>
                  <a:pt x="332" y="71"/>
                  <a:pt x="332" y="71"/>
                </a:cubicBezTo>
                <a:close/>
                <a:moveTo>
                  <a:pt x="311" y="71"/>
                </a:moveTo>
                <a:lnTo>
                  <a:pt x="311" y="71"/>
                </a:lnTo>
                <a:cubicBezTo>
                  <a:pt x="318" y="71"/>
                  <a:pt x="318" y="71"/>
                  <a:pt x="318" y="71"/>
                </a:cubicBezTo>
                <a:lnTo>
                  <a:pt x="318" y="78"/>
                </a:lnTo>
                <a:cubicBezTo>
                  <a:pt x="311" y="78"/>
                  <a:pt x="311" y="78"/>
                  <a:pt x="311" y="78"/>
                </a:cubicBezTo>
                <a:cubicBezTo>
                  <a:pt x="311" y="85"/>
                  <a:pt x="311" y="85"/>
                  <a:pt x="311" y="85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85"/>
                  <a:pt x="304" y="85"/>
                  <a:pt x="311" y="85"/>
                </a:cubicBezTo>
                <a:cubicBezTo>
                  <a:pt x="304" y="85"/>
                  <a:pt x="304" y="78"/>
                  <a:pt x="304" y="78"/>
                </a:cubicBezTo>
                <a:lnTo>
                  <a:pt x="304" y="85"/>
                </a:lnTo>
                <a:cubicBezTo>
                  <a:pt x="297" y="85"/>
                  <a:pt x="297" y="78"/>
                  <a:pt x="297" y="78"/>
                </a:cubicBezTo>
                <a:cubicBezTo>
                  <a:pt x="304" y="78"/>
                  <a:pt x="304" y="78"/>
                  <a:pt x="304" y="78"/>
                </a:cubicBezTo>
                <a:cubicBezTo>
                  <a:pt x="304" y="78"/>
                  <a:pt x="304" y="78"/>
                  <a:pt x="297" y="78"/>
                </a:cubicBezTo>
                <a:cubicBezTo>
                  <a:pt x="297" y="78"/>
                  <a:pt x="297" y="78"/>
                  <a:pt x="297" y="71"/>
                </a:cubicBezTo>
                <a:cubicBezTo>
                  <a:pt x="297" y="71"/>
                  <a:pt x="297" y="71"/>
                  <a:pt x="290" y="71"/>
                </a:cubicBezTo>
                <a:cubicBezTo>
                  <a:pt x="290" y="71"/>
                  <a:pt x="290" y="71"/>
                  <a:pt x="297" y="71"/>
                </a:cubicBezTo>
                <a:cubicBezTo>
                  <a:pt x="297" y="71"/>
                  <a:pt x="297" y="71"/>
                  <a:pt x="304" y="71"/>
                </a:cubicBezTo>
                <a:lnTo>
                  <a:pt x="311" y="71"/>
                </a:lnTo>
                <a:close/>
                <a:moveTo>
                  <a:pt x="262" y="205"/>
                </a:moveTo>
                <a:lnTo>
                  <a:pt x="262" y="205"/>
                </a:lnTo>
                <a:lnTo>
                  <a:pt x="269" y="205"/>
                </a:lnTo>
                <a:cubicBezTo>
                  <a:pt x="262" y="205"/>
                  <a:pt x="262" y="205"/>
                  <a:pt x="262" y="205"/>
                </a:cubicBezTo>
                <a:cubicBezTo>
                  <a:pt x="255" y="205"/>
                  <a:pt x="255" y="205"/>
                  <a:pt x="255" y="205"/>
                </a:cubicBezTo>
                <a:cubicBezTo>
                  <a:pt x="255" y="205"/>
                  <a:pt x="255" y="205"/>
                  <a:pt x="248" y="205"/>
                </a:cubicBezTo>
                <a:cubicBezTo>
                  <a:pt x="255" y="205"/>
                  <a:pt x="255" y="205"/>
                  <a:pt x="255" y="205"/>
                </a:cubicBezTo>
                <a:lnTo>
                  <a:pt x="255" y="198"/>
                </a:lnTo>
                <a:lnTo>
                  <a:pt x="255" y="205"/>
                </a:lnTo>
                <a:cubicBezTo>
                  <a:pt x="255" y="198"/>
                  <a:pt x="248" y="198"/>
                  <a:pt x="248" y="198"/>
                </a:cubicBezTo>
                <a:lnTo>
                  <a:pt x="255" y="198"/>
                </a:lnTo>
                <a:cubicBezTo>
                  <a:pt x="255" y="191"/>
                  <a:pt x="255" y="191"/>
                  <a:pt x="255" y="191"/>
                </a:cubicBezTo>
                <a:cubicBezTo>
                  <a:pt x="255" y="191"/>
                  <a:pt x="255" y="191"/>
                  <a:pt x="248" y="191"/>
                </a:cubicBezTo>
                <a:lnTo>
                  <a:pt x="248" y="184"/>
                </a:lnTo>
                <a:cubicBezTo>
                  <a:pt x="248" y="177"/>
                  <a:pt x="248" y="177"/>
                  <a:pt x="248" y="177"/>
                </a:cubicBezTo>
                <a:lnTo>
                  <a:pt x="255" y="177"/>
                </a:lnTo>
                <a:lnTo>
                  <a:pt x="248" y="177"/>
                </a:lnTo>
                <a:cubicBezTo>
                  <a:pt x="255" y="177"/>
                  <a:pt x="255" y="177"/>
                  <a:pt x="255" y="177"/>
                </a:cubicBezTo>
                <a:cubicBezTo>
                  <a:pt x="255" y="184"/>
                  <a:pt x="255" y="184"/>
                  <a:pt x="255" y="184"/>
                </a:cubicBezTo>
                <a:cubicBezTo>
                  <a:pt x="255" y="191"/>
                  <a:pt x="255" y="191"/>
                  <a:pt x="255" y="191"/>
                </a:cubicBezTo>
                <a:cubicBezTo>
                  <a:pt x="262" y="191"/>
                  <a:pt x="262" y="191"/>
                  <a:pt x="262" y="191"/>
                </a:cubicBezTo>
                <a:cubicBezTo>
                  <a:pt x="262" y="198"/>
                  <a:pt x="262" y="198"/>
                  <a:pt x="262" y="198"/>
                </a:cubicBezTo>
                <a:lnTo>
                  <a:pt x="269" y="198"/>
                </a:lnTo>
                <a:cubicBezTo>
                  <a:pt x="269" y="198"/>
                  <a:pt x="262" y="198"/>
                  <a:pt x="262" y="205"/>
                </a:cubicBezTo>
                <a:close/>
                <a:moveTo>
                  <a:pt x="248" y="184"/>
                </a:moveTo>
                <a:lnTo>
                  <a:pt x="248" y="184"/>
                </a:lnTo>
                <a:close/>
                <a:moveTo>
                  <a:pt x="248" y="191"/>
                </a:moveTo>
                <a:lnTo>
                  <a:pt x="248" y="191"/>
                </a:lnTo>
                <a:cubicBezTo>
                  <a:pt x="248" y="191"/>
                  <a:pt x="248" y="191"/>
                  <a:pt x="240" y="191"/>
                </a:cubicBezTo>
                <a:cubicBezTo>
                  <a:pt x="248" y="191"/>
                  <a:pt x="248" y="198"/>
                  <a:pt x="248" y="198"/>
                </a:cubicBezTo>
                <a:cubicBezTo>
                  <a:pt x="240" y="198"/>
                  <a:pt x="240" y="198"/>
                  <a:pt x="240" y="198"/>
                </a:cubicBezTo>
                <a:cubicBezTo>
                  <a:pt x="233" y="198"/>
                  <a:pt x="233" y="205"/>
                  <a:pt x="233" y="205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8"/>
                  <a:pt x="233" y="198"/>
                  <a:pt x="240" y="198"/>
                </a:cubicBezTo>
                <a:cubicBezTo>
                  <a:pt x="233" y="198"/>
                  <a:pt x="233" y="198"/>
                  <a:pt x="233" y="191"/>
                </a:cubicBezTo>
                <a:cubicBezTo>
                  <a:pt x="233" y="191"/>
                  <a:pt x="233" y="191"/>
                  <a:pt x="240" y="191"/>
                </a:cubicBezTo>
                <a:cubicBezTo>
                  <a:pt x="240" y="191"/>
                  <a:pt x="240" y="191"/>
                  <a:pt x="240" y="184"/>
                </a:cubicBezTo>
                <a:cubicBezTo>
                  <a:pt x="240" y="191"/>
                  <a:pt x="240" y="191"/>
                  <a:pt x="240" y="191"/>
                </a:cubicBezTo>
                <a:cubicBezTo>
                  <a:pt x="240" y="191"/>
                  <a:pt x="248" y="184"/>
                  <a:pt x="248" y="191"/>
                </a:cubicBezTo>
                <a:close/>
                <a:moveTo>
                  <a:pt x="233" y="269"/>
                </a:moveTo>
                <a:lnTo>
                  <a:pt x="233" y="269"/>
                </a:lnTo>
                <a:lnTo>
                  <a:pt x="233" y="262"/>
                </a:lnTo>
                <a:lnTo>
                  <a:pt x="240" y="262"/>
                </a:lnTo>
                <a:lnTo>
                  <a:pt x="248" y="254"/>
                </a:lnTo>
                <a:lnTo>
                  <a:pt x="255" y="254"/>
                </a:lnTo>
                <a:cubicBezTo>
                  <a:pt x="255" y="254"/>
                  <a:pt x="255" y="254"/>
                  <a:pt x="262" y="254"/>
                </a:cubicBezTo>
                <a:lnTo>
                  <a:pt x="269" y="254"/>
                </a:lnTo>
                <a:cubicBezTo>
                  <a:pt x="269" y="254"/>
                  <a:pt x="269" y="254"/>
                  <a:pt x="269" y="247"/>
                </a:cubicBezTo>
                <a:cubicBezTo>
                  <a:pt x="276" y="247"/>
                  <a:pt x="276" y="254"/>
                  <a:pt x="276" y="254"/>
                </a:cubicBezTo>
                <a:lnTo>
                  <a:pt x="276" y="247"/>
                </a:lnTo>
                <a:cubicBezTo>
                  <a:pt x="283" y="247"/>
                  <a:pt x="283" y="247"/>
                  <a:pt x="283" y="247"/>
                </a:cubicBezTo>
                <a:lnTo>
                  <a:pt x="283" y="254"/>
                </a:lnTo>
                <a:lnTo>
                  <a:pt x="290" y="247"/>
                </a:lnTo>
                <a:cubicBezTo>
                  <a:pt x="290" y="247"/>
                  <a:pt x="290" y="247"/>
                  <a:pt x="290" y="254"/>
                </a:cubicBezTo>
                <a:cubicBezTo>
                  <a:pt x="290" y="247"/>
                  <a:pt x="290" y="247"/>
                  <a:pt x="290" y="247"/>
                </a:cubicBezTo>
                <a:cubicBezTo>
                  <a:pt x="290" y="254"/>
                  <a:pt x="290" y="254"/>
                  <a:pt x="290" y="254"/>
                </a:cubicBezTo>
                <a:lnTo>
                  <a:pt x="290" y="262"/>
                </a:lnTo>
                <a:cubicBezTo>
                  <a:pt x="297" y="262"/>
                  <a:pt x="297" y="262"/>
                  <a:pt x="297" y="262"/>
                </a:cubicBezTo>
                <a:cubicBezTo>
                  <a:pt x="297" y="262"/>
                  <a:pt x="297" y="262"/>
                  <a:pt x="304" y="262"/>
                </a:cubicBezTo>
                <a:cubicBezTo>
                  <a:pt x="304" y="269"/>
                  <a:pt x="304" y="269"/>
                  <a:pt x="304" y="269"/>
                </a:cubicBezTo>
                <a:lnTo>
                  <a:pt x="311" y="269"/>
                </a:lnTo>
                <a:lnTo>
                  <a:pt x="318" y="269"/>
                </a:lnTo>
                <a:cubicBezTo>
                  <a:pt x="318" y="262"/>
                  <a:pt x="318" y="262"/>
                  <a:pt x="325" y="262"/>
                </a:cubicBezTo>
                <a:lnTo>
                  <a:pt x="325" y="269"/>
                </a:lnTo>
                <a:cubicBezTo>
                  <a:pt x="332" y="269"/>
                  <a:pt x="332" y="269"/>
                  <a:pt x="332" y="269"/>
                </a:cubicBezTo>
                <a:lnTo>
                  <a:pt x="339" y="269"/>
                </a:lnTo>
                <a:cubicBezTo>
                  <a:pt x="339" y="269"/>
                  <a:pt x="339" y="269"/>
                  <a:pt x="346" y="269"/>
                </a:cubicBezTo>
                <a:cubicBezTo>
                  <a:pt x="353" y="269"/>
                  <a:pt x="353" y="269"/>
                  <a:pt x="353" y="269"/>
                </a:cubicBezTo>
                <a:cubicBezTo>
                  <a:pt x="353" y="269"/>
                  <a:pt x="353" y="269"/>
                  <a:pt x="361" y="276"/>
                </a:cubicBezTo>
                <a:cubicBezTo>
                  <a:pt x="353" y="276"/>
                  <a:pt x="353" y="276"/>
                  <a:pt x="353" y="276"/>
                </a:cubicBezTo>
                <a:cubicBezTo>
                  <a:pt x="353" y="283"/>
                  <a:pt x="353" y="283"/>
                  <a:pt x="353" y="283"/>
                </a:cubicBezTo>
                <a:lnTo>
                  <a:pt x="361" y="290"/>
                </a:lnTo>
                <a:lnTo>
                  <a:pt x="361" y="297"/>
                </a:lnTo>
                <a:cubicBezTo>
                  <a:pt x="368" y="297"/>
                  <a:pt x="361" y="304"/>
                  <a:pt x="368" y="304"/>
                </a:cubicBezTo>
                <a:cubicBezTo>
                  <a:pt x="368" y="311"/>
                  <a:pt x="368" y="311"/>
                  <a:pt x="375" y="318"/>
                </a:cubicBezTo>
                <a:lnTo>
                  <a:pt x="375" y="311"/>
                </a:lnTo>
                <a:lnTo>
                  <a:pt x="375" y="318"/>
                </a:lnTo>
                <a:cubicBezTo>
                  <a:pt x="375" y="318"/>
                  <a:pt x="375" y="318"/>
                  <a:pt x="382" y="318"/>
                </a:cubicBezTo>
                <a:lnTo>
                  <a:pt x="382" y="325"/>
                </a:lnTo>
                <a:cubicBezTo>
                  <a:pt x="389" y="325"/>
                  <a:pt x="389" y="325"/>
                  <a:pt x="389" y="325"/>
                </a:cubicBezTo>
                <a:cubicBezTo>
                  <a:pt x="396" y="325"/>
                  <a:pt x="396" y="325"/>
                  <a:pt x="396" y="325"/>
                </a:cubicBezTo>
                <a:lnTo>
                  <a:pt x="403" y="325"/>
                </a:lnTo>
                <a:cubicBezTo>
                  <a:pt x="403" y="325"/>
                  <a:pt x="403" y="325"/>
                  <a:pt x="403" y="332"/>
                </a:cubicBezTo>
                <a:lnTo>
                  <a:pt x="396" y="332"/>
                </a:lnTo>
                <a:cubicBezTo>
                  <a:pt x="396" y="332"/>
                  <a:pt x="396" y="332"/>
                  <a:pt x="396" y="339"/>
                </a:cubicBezTo>
                <a:cubicBezTo>
                  <a:pt x="396" y="347"/>
                  <a:pt x="396" y="347"/>
                  <a:pt x="389" y="347"/>
                </a:cubicBezTo>
                <a:cubicBezTo>
                  <a:pt x="389" y="347"/>
                  <a:pt x="389" y="347"/>
                  <a:pt x="389" y="354"/>
                </a:cubicBezTo>
                <a:lnTo>
                  <a:pt x="382" y="354"/>
                </a:lnTo>
                <a:cubicBezTo>
                  <a:pt x="382" y="361"/>
                  <a:pt x="375" y="361"/>
                  <a:pt x="375" y="361"/>
                </a:cubicBezTo>
                <a:cubicBezTo>
                  <a:pt x="375" y="368"/>
                  <a:pt x="375" y="368"/>
                  <a:pt x="375" y="368"/>
                </a:cubicBezTo>
                <a:lnTo>
                  <a:pt x="368" y="368"/>
                </a:lnTo>
                <a:lnTo>
                  <a:pt x="368" y="375"/>
                </a:lnTo>
                <a:cubicBezTo>
                  <a:pt x="368" y="375"/>
                  <a:pt x="368" y="375"/>
                  <a:pt x="368" y="382"/>
                </a:cubicBezTo>
                <a:cubicBezTo>
                  <a:pt x="375" y="389"/>
                  <a:pt x="375" y="389"/>
                  <a:pt x="375" y="389"/>
                </a:cubicBezTo>
                <a:cubicBezTo>
                  <a:pt x="375" y="396"/>
                  <a:pt x="375" y="396"/>
                  <a:pt x="375" y="396"/>
                </a:cubicBezTo>
                <a:lnTo>
                  <a:pt x="375" y="403"/>
                </a:lnTo>
                <a:cubicBezTo>
                  <a:pt x="375" y="403"/>
                  <a:pt x="375" y="403"/>
                  <a:pt x="368" y="403"/>
                </a:cubicBezTo>
                <a:cubicBezTo>
                  <a:pt x="361" y="410"/>
                  <a:pt x="361" y="410"/>
                  <a:pt x="361" y="410"/>
                </a:cubicBezTo>
                <a:lnTo>
                  <a:pt x="361" y="417"/>
                </a:lnTo>
                <a:lnTo>
                  <a:pt x="361" y="424"/>
                </a:lnTo>
                <a:cubicBezTo>
                  <a:pt x="361" y="424"/>
                  <a:pt x="353" y="424"/>
                  <a:pt x="353" y="431"/>
                </a:cubicBezTo>
                <a:lnTo>
                  <a:pt x="353" y="438"/>
                </a:lnTo>
                <a:lnTo>
                  <a:pt x="346" y="438"/>
                </a:lnTo>
                <a:cubicBezTo>
                  <a:pt x="346" y="445"/>
                  <a:pt x="339" y="445"/>
                  <a:pt x="339" y="452"/>
                </a:cubicBezTo>
                <a:cubicBezTo>
                  <a:pt x="332" y="452"/>
                  <a:pt x="332" y="452"/>
                  <a:pt x="332" y="452"/>
                </a:cubicBezTo>
                <a:cubicBezTo>
                  <a:pt x="325" y="452"/>
                  <a:pt x="325" y="452"/>
                  <a:pt x="325" y="452"/>
                </a:cubicBezTo>
                <a:lnTo>
                  <a:pt x="318" y="452"/>
                </a:lnTo>
                <a:cubicBezTo>
                  <a:pt x="318" y="460"/>
                  <a:pt x="318" y="452"/>
                  <a:pt x="318" y="452"/>
                </a:cubicBezTo>
                <a:cubicBezTo>
                  <a:pt x="318" y="460"/>
                  <a:pt x="318" y="460"/>
                  <a:pt x="318" y="460"/>
                </a:cubicBezTo>
                <a:cubicBezTo>
                  <a:pt x="311" y="460"/>
                  <a:pt x="311" y="452"/>
                  <a:pt x="311" y="452"/>
                </a:cubicBezTo>
                <a:cubicBezTo>
                  <a:pt x="311" y="445"/>
                  <a:pt x="311" y="445"/>
                  <a:pt x="311" y="445"/>
                </a:cubicBezTo>
                <a:cubicBezTo>
                  <a:pt x="311" y="445"/>
                  <a:pt x="311" y="438"/>
                  <a:pt x="304" y="438"/>
                </a:cubicBezTo>
                <a:cubicBezTo>
                  <a:pt x="304" y="431"/>
                  <a:pt x="304" y="431"/>
                  <a:pt x="304" y="431"/>
                </a:cubicBezTo>
                <a:cubicBezTo>
                  <a:pt x="304" y="431"/>
                  <a:pt x="304" y="431"/>
                  <a:pt x="304" y="424"/>
                </a:cubicBezTo>
                <a:cubicBezTo>
                  <a:pt x="304" y="417"/>
                  <a:pt x="297" y="417"/>
                  <a:pt x="297" y="417"/>
                </a:cubicBezTo>
                <a:lnTo>
                  <a:pt x="297" y="410"/>
                </a:lnTo>
                <a:cubicBezTo>
                  <a:pt x="297" y="403"/>
                  <a:pt x="297" y="403"/>
                  <a:pt x="297" y="403"/>
                </a:cubicBezTo>
                <a:lnTo>
                  <a:pt x="297" y="396"/>
                </a:lnTo>
                <a:cubicBezTo>
                  <a:pt x="297" y="389"/>
                  <a:pt x="297" y="389"/>
                  <a:pt x="297" y="389"/>
                </a:cubicBezTo>
                <a:cubicBezTo>
                  <a:pt x="297" y="382"/>
                  <a:pt x="297" y="382"/>
                  <a:pt x="297" y="382"/>
                </a:cubicBezTo>
                <a:cubicBezTo>
                  <a:pt x="297" y="382"/>
                  <a:pt x="297" y="382"/>
                  <a:pt x="297" y="375"/>
                </a:cubicBezTo>
                <a:lnTo>
                  <a:pt x="297" y="368"/>
                </a:lnTo>
                <a:cubicBezTo>
                  <a:pt x="290" y="368"/>
                  <a:pt x="290" y="368"/>
                  <a:pt x="290" y="368"/>
                </a:cubicBezTo>
                <a:cubicBezTo>
                  <a:pt x="290" y="361"/>
                  <a:pt x="290" y="361"/>
                  <a:pt x="290" y="361"/>
                </a:cubicBezTo>
                <a:cubicBezTo>
                  <a:pt x="283" y="361"/>
                  <a:pt x="283" y="361"/>
                  <a:pt x="283" y="361"/>
                </a:cubicBezTo>
                <a:cubicBezTo>
                  <a:pt x="290" y="361"/>
                  <a:pt x="290" y="361"/>
                  <a:pt x="290" y="354"/>
                </a:cubicBezTo>
                <a:lnTo>
                  <a:pt x="290" y="347"/>
                </a:lnTo>
                <a:cubicBezTo>
                  <a:pt x="283" y="347"/>
                  <a:pt x="290" y="347"/>
                  <a:pt x="283" y="347"/>
                </a:cubicBezTo>
                <a:cubicBezTo>
                  <a:pt x="283" y="347"/>
                  <a:pt x="276" y="347"/>
                  <a:pt x="276" y="339"/>
                </a:cubicBezTo>
                <a:cubicBezTo>
                  <a:pt x="276" y="339"/>
                  <a:pt x="276" y="339"/>
                  <a:pt x="269" y="339"/>
                </a:cubicBezTo>
                <a:cubicBezTo>
                  <a:pt x="262" y="339"/>
                  <a:pt x="262" y="339"/>
                  <a:pt x="262" y="339"/>
                </a:cubicBezTo>
                <a:lnTo>
                  <a:pt x="255" y="347"/>
                </a:lnTo>
                <a:lnTo>
                  <a:pt x="255" y="339"/>
                </a:lnTo>
                <a:cubicBezTo>
                  <a:pt x="255" y="339"/>
                  <a:pt x="255" y="339"/>
                  <a:pt x="255" y="347"/>
                </a:cubicBezTo>
                <a:cubicBezTo>
                  <a:pt x="255" y="347"/>
                  <a:pt x="255" y="339"/>
                  <a:pt x="248" y="339"/>
                </a:cubicBezTo>
                <a:cubicBezTo>
                  <a:pt x="248" y="347"/>
                  <a:pt x="248" y="347"/>
                  <a:pt x="248" y="347"/>
                </a:cubicBezTo>
                <a:cubicBezTo>
                  <a:pt x="240" y="347"/>
                  <a:pt x="240" y="347"/>
                  <a:pt x="240" y="347"/>
                </a:cubicBezTo>
                <a:cubicBezTo>
                  <a:pt x="233" y="339"/>
                  <a:pt x="233" y="339"/>
                  <a:pt x="233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226" y="332"/>
                  <a:pt x="226" y="332"/>
                  <a:pt x="226" y="332"/>
                </a:cubicBezTo>
                <a:cubicBezTo>
                  <a:pt x="226" y="332"/>
                  <a:pt x="219" y="332"/>
                  <a:pt x="219" y="325"/>
                </a:cubicBezTo>
                <a:cubicBezTo>
                  <a:pt x="219" y="325"/>
                  <a:pt x="219" y="325"/>
                  <a:pt x="212" y="325"/>
                </a:cubicBezTo>
                <a:cubicBezTo>
                  <a:pt x="212" y="318"/>
                  <a:pt x="212" y="318"/>
                  <a:pt x="212" y="318"/>
                </a:cubicBezTo>
                <a:cubicBezTo>
                  <a:pt x="219" y="318"/>
                  <a:pt x="219" y="318"/>
                  <a:pt x="219" y="318"/>
                </a:cubicBezTo>
                <a:cubicBezTo>
                  <a:pt x="212" y="318"/>
                  <a:pt x="212" y="318"/>
                  <a:pt x="212" y="318"/>
                </a:cubicBezTo>
                <a:lnTo>
                  <a:pt x="219" y="311"/>
                </a:lnTo>
                <a:lnTo>
                  <a:pt x="219" y="304"/>
                </a:lnTo>
                <a:cubicBezTo>
                  <a:pt x="219" y="304"/>
                  <a:pt x="219" y="297"/>
                  <a:pt x="212" y="297"/>
                </a:cubicBezTo>
                <a:cubicBezTo>
                  <a:pt x="219" y="297"/>
                  <a:pt x="219" y="297"/>
                  <a:pt x="219" y="297"/>
                </a:cubicBezTo>
                <a:cubicBezTo>
                  <a:pt x="219" y="290"/>
                  <a:pt x="219" y="290"/>
                  <a:pt x="219" y="290"/>
                </a:cubicBezTo>
                <a:cubicBezTo>
                  <a:pt x="219" y="283"/>
                  <a:pt x="219" y="283"/>
                  <a:pt x="219" y="283"/>
                </a:cubicBezTo>
                <a:lnTo>
                  <a:pt x="226" y="283"/>
                </a:lnTo>
                <a:lnTo>
                  <a:pt x="226" y="276"/>
                </a:lnTo>
                <a:cubicBezTo>
                  <a:pt x="233" y="276"/>
                  <a:pt x="233" y="276"/>
                  <a:pt x="233" y="276"/>
                </a:cubicBezTo>
                <a:cubicBezTo>
                  <a:pt x="233" y="269"/>
                  <a:pt x="233" y="269"/>
                  <a:pt x="233" y="269"/>
                </a:cubicBezTo>
                <a:close/>
                <a:moveTo>
                  <a:pt x="219" y="149"/>
                </a:moveTo>
                <a:lnTo>
                  <a:pt x="219" y="149"/>
                </a:lnTo>
                <a:cubicBezTo>
                  <a:pt x="219" y="149"/>
                  <a:pt x="219" y="149"/>
                  <a:pt x="219" y="156"/>
                </a:cubicBezTo>
                <a:cubicBezTo>
                  <a:pt x="212" y="156"/>
                  <a:pt x="212" y="156"/>
                  <a:pt x="212" y="156"/>
                </a:cubicBezTo>
                <a:lnTo>
                  <a:pt x="205" y="156"/>
                </a:lnTo>
                <a:lnTo>
                  <a:pt x="198" y="156"/>
                </a:lnTo>
                <a:cubicBezTo>
                  <a:pt x="198" y="149"/>
                  <a:pt x="205" y="149"/>
                  <a:pt x="205" y="149"/>
                </a:cubicBezTo>
                <a:cubicBezTo>
                  <a:pt x="198" y="149"/>
                  <a:pt x="198" y="149"/>
                  <a:pt x="198" y="149"/>
                </a:cubicBezTo>
                <a:cubicBezTo>
                  <a:pt x="198" y="149"/>
                  <a:pt x="198" y="149"/>
                  <a:pt x="205" y="149"/>
                </a:cubicBezTo>
                <a:cubicBezTo>
                  <a:pt x="198" y="149"/>
                  <a:pt x="198" y="149"/>
                  <a:pt x="198" y="141"/>
                </a:cubicBezTo>
                <a:cubicBezTo>
                  <a:pt x="198" y="141"/>
                  <a:pt x="198" y="149"/>
                  <a:pt x="198" y="141"/>
                </a:cubicBezTo>
                <a:lnTo>
                  <a:pt x="205" y="141"/>
                </a:lnTo>
                <a:cubicBezTo>
                  <a:pt x="205" y="149"/>
                  <a:pt x="205" y="149"/>
                  <a:pt x="205" y="149"/>
                </a:cubicBezTo>
                <a:cubicBezTo>
                  <a:pt x="205" y="141"/>
                  <a:pt x="205" y="141"/>
                  <a:pt x="205" y="141"/>
                </a:cubicBezTo>
                <a:lnTo>
                  <a:pt x="212" y="141"/>
                </a:lnTo>
                <a:cubicBezTo>
                  <a:pt x="212" y="141"/>
                  <a:pt x="212" y="141"/>
                  <a:pt x="219" y="141"/>
                </a:cubicBezTo>
                <a:lnTo>
                  <a:pt x="226" y="141"/>
                </a:lnTo>
                <a:cubicBezTo>
                  <a:pt x="226" y="149"/>
                  <a:pt x="226" y="149"/>
                  <a:pt x="226" y="149"/>
                </a:cubicBezTo>
                <a:cubicBezTo>
                  <a:pt x="226" y="149"/>
                  <a:pt x="226" y="149"/>
                  <a:pt x="219" y="149"/>
                </a:cubicBezTo>
                <a:close/>
                <a:moveTo>
                  <a:pt x="283" y="347"/>
                </a:moveTo>
                <a:lnTo>
                  <a:pt x="283" y="347"/>
                </a:lnTo>
                <a:close/>
                <a:moveTo>
                  <a:pt x="382" y="417"/>
                </a:moveTo>
                <a:lnTo>
                  <a:pt x="382" y="417"/>
                </a:lnTo>
                <a:lnTo>
                  <a:pt x="382" y="410"/>
                </a:lnTo>
                <a:cubicBezTo>
                  <a:pt x="382" y="410"/>
                  <a:pt x="382" y="410"/>
                  <a:pt x="382" y="403"/>
                </a:cubicBezTo>
                <a:cubicBezTo>
                  <a:pt x="389" y="403"/>
                  <a:pt x="389" y="403"/>
                  <a:pt x="389" y="403"/>
                </a:cubicBezTo>
                <a:cubicBezTo>
                  <a:pt x="389" y="396"/>
                  <a:pt x="389" y="396"/>
                  <a:pt x="389" y="396"/>
                </a:cubicBezTo>
                <a:cubicBezTo>
                  <a:pt x="389" y="396"/>
                  <a:pt x="389" y="396"/>
                  <a:pt x="396" y="396"/>
                </a:cubicBezTo>
                <a:cubicBezTo>
                  <a:pt x="396" y="396"/>
                  <a:pt x="396" y="396"/>
                  <a:pt x="396" y="389"/>
                </a:cubicBezTo>
                <a:cubicBezTo>
                  <a:pt x="396" y="389"/>
                  <a:pt x="396" y="389"/>
                  <a:pt x="396" y="396"/>
                </a:cubicBezTo>
                <a:cubicBezTo>
                  <a:pt x="403" y="396"/>
                  <a:pt x="396" y="396"/>
                  <a:pt x="403" y="396"/>
                </a:cubicBezTo>
                <a:cubicBezTo>
                  <a:pt x="403" y="396"/>
                  <a:pt x="403" y="396"/>
                  <a:pt x="403" y="403"/>
                </a:cubicBezTo>
                <a:cubicBezTo>
                  <a:pt x="396" y="403"/>
                  <a:pt x="396" y="403"/>
                  <a:pt x="396" y="403"/>
                </a:cubicBezTo>
                <a:lnTo>
                  <a:pt x="396" y="410"/>
                </a:lnTo>
                <a:cubicBezTo>
                  <a:pt x="396" y="410"/>
                  <a:pt x="396" y="417"/>
                  <a:pt x="396" y="424"/>
                </a:cubicBezTo>
                <a:cubicBezTo>
                  <a:pt x="396" y="424"/>
                  <a:pt x="389" y="424"/>
                  <a:pt x="389" y="431"/>
                </a:cubicBezTo>
                <a:cubicBezTo>
                  <a:pt x="382" y="431"/>
                  <a:pt x="382" y="431"/>
                  <a:pt x="382" y="424"/>
                </a:cubicBezTo>
                <a:cubicBezTo>
                  <a:pt x="382" y="424"/>
                  <a:pt x="382" y="424"/>
                  <a:pt x="382" y="417"/>
                </a:cubicBezTo>
                <a:close/>
                <a:moveTo>
                  <a:pt x="353" y="254"/>
                </a:moveTo>
                <a:lnTo>
                  <a:pt x="353" y="254"/>
                </a:lnTo>
                <a:close/>
                <a:moveTo>
                  <a:pt x="332" y="254"/>
                </a:moveTo>
                <a:lnTo>
                  <a:pt x="332" y="254"/>
                </a:lnTo>
                <a:cubicBezTo>
                  <a:pt x="325" y="254"/>
                  <a:pt x="325" y="254"/>
                  <a:pt x="325" y="254"/>
                </a:cubicBezTo>
                <a:cubicBezTo>
                  <a:pt x="332" y="254"/>
                  <a:pt x="332" y="254"/>
                  <a:pt x="332" y="254"/>
                </a:cubicBezTo>
                <a:close/>
                <a:moveTo>
                  <a:pt x="304" y="247"/>
                </a:moveTo>
                <a:lnTo>
                  <a:pt x="304" y="247"/>
                </a:lnTo>
                <a:lnTo>
                  <a:pt x="304" y="254"/>
                </a:lnTo>
                <a:cubicBezTo>
                  <a:pt x="304" y="247"/>
                  <a:pt x="297" y="247"/>
                  <a:pt x="297" y="247"/>
                </a:cubicBezTo>
                <a:lnTo>
                  <a:pt x="304" y="247"/>
                </a:lnTo>
                <a:close/>
                <a:moveTo>
                  <a:pt x="290" y="240"/>
                </a:moveTo>
                <a:lnTo>
                  <a:pt x="290" y="240"/>
                </a:lnTo>
                <a:cubicBezTo>
                  <a:pt x="283" y="240"/>
                  <a:pt x="283" y="247"/>
                  <a:pt x="283" y="247"/>
                </a:cubicBezTo>
                <a:cubicBezTo>
                  <a:pt x="283" y="240"/>
                  <a:pt x="283" y="240"/>
                  <a:pt x="283" y="240"/>
                </a:cubicBezTo>
                <a:cubicBezTo>
                  <a:pt x="283" y="240"/>
                  <a:pt x="283" y="240"/>
                  <a:pt x="290" y="240"/>
                </a:cubicBezTo>
                <a:close/>
                <a:moveTo>
                  <a:pt x="290" y="233"/>
                </a:moveTo>
                <a:lnTo>
                  <a:pt x="290" y="233"/>
                </a:lnTo>
                <a:cubicBezTo>
                  <a:pt x="283" y="233"/>
                  <a:pt x="283" y="233"/>
                  <a:pt x="283" y="233"/>
                </a:cubicBezTo>
                <a:lnTo>
                  <a:pt x="290" y="233"/>
                </a:lnTo>
                <a:close/>
                <a:moveTo>
                  <a:pt x="205" y="106"/>
                </a:moveTo>
                <a:lnTo>
                  <a:pt x="205" y="106"/>
                </a:lnTo>
                <a:lnTo>
                  <a:pt x="198" y="106"/>
                </a:lnTo>
                <a:cubicBezTo>
                  <a:pt x="198" y="106"/>
                  <a:pt x="198" y="106"/>
                  <a:pt x="198" y="99"/>
                </a:cubicBezTo>
                <a:cubicBezTo>
                  <a:pt x="198" y="99"/>
                  <a:pt x="198" y="99"/>
                  <a:pt x="205" y="99"/>
                </a:cubicBezTo>
                <a:cubicBezTo>
                  <a:pt x="205" y="99"/>
                  <a:pt x="198" y="99"/>
                  <a:pt x="198" y="106"/>
                </a:cubicBezTo>
                <a:cubicBezTo>
                  <a:pt x="205" y="106"/>
                  <a:pt x="205" y="106"/>
                  <a:pt x="205" y="106"/>
                </a:cubicBezTo>
                <a:close/>
                <a:moveTo>
                  <a:pt x="198" y="99"/>
                </a:moveTo>
                <a:lnTo>
                  <a:pt x="198" y="99"/>
                </a:lnTo>
                <a:close/>
                <a:moveTo>
                  <a:pt x="191" y="99"/>
                </a:moveTo>
                <a:lnTo>
                  <a:pt x="191" y="99"/>
                </a:lnTo>
                <a:lnTo>
                  <a:pt x="198" y="99"/>
                </a:lnTo>
                <a:lnTo>
                  <a:pt x="191" y="99"/>
                </a:lnTo>
                <a:close/>
                <a:moveTo>
                  <a:pt x="198" y="92"/>
                </a:moveTo>
                <a:lnTo>
                  <a:pt x="198" y="92"/>
                </a:lnTo>
                <a:lnTo>
                  <a:pt x="198" y="85"/>
                </a:ln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113"/>
                </a:moveTo>
                <a:lnTo>
                  <a:pt x="198" y="113"/>
                </a:lnTo>
                <a:close/>
                <a:moveTo>
                  <a:pt x="155" y="177"/>
                </a:moveTo>
                <a:lnTo>
                  <a:pt x="155" y="177"/>
                </a:lnTo>
                <a:close/>
                <a:moveTo>
                  <a:pt x="134" y="240"/>
                </a:moveTo>
                <a:lnTo>
                  <a:pt x="134" y="240"/>
                </a:lnTo>
                <a:cubicBezTo>
                  <a:pt x="134" y="233"/>
                  <a:pt x="134" y="233"/>
                  <a:pt x="134" y="233"/>
                </a:cubicBezTo>
                <a:lnTo>
                  <a:pt x="134" y="240"/>
                </a:lnTo>
                <a:lnTo>
                  <a:pt x="134" y="233"/>
                </a:lnTo>
                <a:cubicBezTo>
                  <a:pt x="127" y="233"/>
                  <a:pt x="127" y="233"/>
                  <a:pt x="127" y="233"/>
                </a:cubicBezTo>
                <a:lnTo>
                  <a:pt x="120" y="233"/>
                </a:lnTo>
                <a:lnTo>
                  <a:pt x="127" y="233"/>
                </a:lnTo>
                <a:cubicBezTo>
                  <a:pt x="127" y="226"/>
                  <a:pt x="127" y="226"/>
                  <a:pt x="127" y="226"/>
                </a:cubicBezTo>
                <a:cubicBezTo>
                  <a:pt x="127" y="226"/>
                  <a:pt x="127" y="226"/>
                  <a:pt x="127" y="219"/>
                </a:cubicBezTo>
                <a:lnTo>
                  <a:pt x="134" y="219"/>
                </a:lnTo>
                <a:cubicBezTo>
                  <a:pt x="134" y="226"/>
                  <a:pt x="127" y="226"/>
                  <a:pt x="127" y="226"/>
                </a:cubicBezTo>
                <a:cubicBezTo>
                  <a:pt x="127" y="226"/>
                  <a:pt x="127" y="226"/>
                  <a:pt x="134" y="226"/>
                </a:cubicBezTo>
                <a:cubicBezTo>
                  <a:pt x="134" y="226"/>
                  <a:pt x="134" y="233"/>
                  <a:pt x="134" y="226"/>
                </a:cubicBezTo>
                <a:cubicBezTo>
                  <a:pt x="134" y="226"/>
                  <a:pt x="134" y="226"/>
                  <a:pt x="141" y="226"/>
                </a:cubicBezTo>
                <a:cubicBezTo>
                  <a:pt x="134" y="233"/>
                  <a:pt x="134" y="233"/>
                  <a:pt x="134" y="233"/>
                </a:cubicBezTo>
                <a:lnTo>
                  <a:pt x="141" y="233"/>
                </a:lnTo>
                <a:cubicBezTo>
                  <a:pt x="141" y="233"/>
                  <a:pt x="141" y="233"/>
                  <a:pt x="134" y="233"/>
                </a:cubicBezTo>
                <a:cubicBezTo>
                  <a:pt x="141" y="233"/>
                  <a:pt x="141" y="233"/>
                  <a:pt x="141" y="233"/>
                </a:cubicBezTo>
                <a:lnTo>
                  <a:pt x="141" y="240"/>
                </a:lnTo>
                <a:cubicBezTo>
                  <a:pt x="141" y="240"/>
                  <a:pt x="141" y="240"/>
                  <a:pt x="134" y="240"/>
                </a:cubicBezTo>
                <a:close/>
                <a:moveTo>
                  <a:pt x="134" y="396"/>
                </a:moveTo>
                <a:lnTo>
                  <a:pt x="134" y="396"/>
                </a:lnTo>
                <a:lnTo>
                  <a:pt x="134" y="389"/>
                </a:lnTo>
                <a:lnTo>
                  <a:pt x="134" y="396"/>
                </a:lnTo>
                <a:close/>
                <a:moveTo>
                  <a:pt x="134" y="127"/>
                </a:moveTo>
                <a:lnTo>
                  <a:pt x="134" y="127"/>
                </a:lnTo>
                <a:cubicBezTo>
                  <a:pt x="134" y="134"/>
                  <a:pt x="134" y="134"/>
                  <a:pt x="134" y="134"/>
                </a:cubicBezTo>
                <a:cubicBezTo>
                  <a:pt x="134" y="134"/>
                  <a:pt x="134" y="134"/>
                  <a:pt x="134" y="127"/>
                </a:cubicBezTo>
                <a:close/>
                <a:moveTo>
                  <a:pt x="113" y="240"/>
                </a:moveTo>
                <a:lnTo>
                  <a:pt x="113" y="240"/>
                </a:lnTo>
                <a:lnTo>
                  <a:pt x="120" y="240"/>
                </a:lnTo>
                <a:cubicBezTo>
                  <a:pt x="120" y="240"/>
                  <a:pt x="120" y="240"/>
                  <a:pt x="113" y="240"/>
                </a:cubicBezTo>
                <a:close/>
                <a:moveTo>
                  <a:pt x="99" y="325"/>
                </a:moveTo>
                <a:lnTo>
                  <a:pt x="99" y="325"/>
                </a:lnTo>
                <a:lnTo>
                  <a:pt x="106" y="325"/>
                </a:lnTo>
                <a:cubicBezTo>
                  <a:pt x="106" y="325"/>
                  <a:pt x="106" y="325"/>
                  <a:pt x="99" y="325"/>
                </a:cubicBezTo>
                <a:close/>
                <a:moveTo>
                  <a:pt x="99" y="361"/>
                </a:moveTo>
                <a:lnTo>
                  <a:pt x="99" y="361"/>
                </a:lnTo>
                <a:lnTo>
                  <a:pt x="106" y="361"/>
                </a:lnTo>
                <a:cubicBezTo>
                  <a:pt x="99" y="361"/>
                  <a:pt x="106" y="361"/>
                  <a:pt x="99" y="361"/>
                </a:cubicBezTo>
                <a:close/>
                <a:moveTo>
                  <a:pt x="92" y="325"/>
                </a:moveTo>
                <a:lnTo>
                  <a:pt x="92" y="325"/>
                </a:lnTo>
                <a:cubicBezTo>
                  <a:pt x="92" y="325"/>
                  <a:pt x="92" y="325"/>
                  <a:pt x="85" y="325"/>
                </a:cubicBezTo>
                <a:cubicBezTo>
                  <a:pt x="85" y="325"/>
                  <a:pt x="85" y="325"/>
                  <a:pt x="78" y="325"/>
                </a:cubicBezTo>
                <a:cubicBezTo>
                  <a:pt x="85" y="325"/>
                  <a:pt x="85" y="325"/>
                  <a:pt x="85" y="325"/>
                </a:cubicBezTo>
                <a:lnTo>
                  <a:pt x="92" y="325"/>
                </a:lnTo>
                <a:lnTo>
                  <a:pt x="99" y="325"/>
                </a:lnTo>
                <a:cubicBezTo>
                  <a:pt x="92" y="325"/>
                  <a:pt x="92" y="325"/>
                  <a:pt x="92" y="325"/>
                </a:cubicBez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1" y="325"/>
                </a:moveTo>
                <a:lnTo>
                  <a:pt x="71" y="325"/>
                </a:lnTo>
                <a:cubicBezTo>
                  <a:pt x="71" y="325"/>
                  <a:pt x="71" y="325"/>
                  <a:pt x="78" y="325"/>
                </a:cubicBezTo>
                <a:cubicBezTo>
                  <a:pt x="71" y="325"/>
                  <a:pt x="71" y="325"/>
                  <a:pt x="71" y="325"/>
                </a:cubicBezTo>
                <a:close/>
                <a:moveTo>
                  <a:pt x="481" y="332"/>
                </a:moveTo>
                <a:lnTo>
                  <a:pt x="481" y="332"/>
                </a:lnTo>
                <a:lnTo>
                  <a:pt x="488" y="332"/>
                </a:lnTo>
                <a:lnTo>
                  <a:pt x="488" y="339"/>
                </a:lnTo>
                <a:cubicBezTo>
                  <a:pt x="488" y="339"/>
                  <a:pt x="488" y="339"/>
                  <a:pt x="481" y="339"/>
                </a:cubicBezTo>
                <a:lnTo>
                  <a:pt x="481" y="332"/>
                </a:lnTo>
                <a:close/>
                <a:moveTo>
                  <a:pt x="290" y="177"/>
                </a:moveTo>
                <a:lnTo>
                  <a:pt x="290" y="177"/>
                </a:lnTo>
                <a:cubicBezTo>
                  <a:pt x="290" y="177"/>
                  <a:pt x="290" y="177"/>
                  <a:pt x="290" y="184"/>
                </a:cubicBezTo>
                <a:cubicBezTo>
                  <a:pt x="290" y="184"/>
                  <a:pt x="290" y="184"/>
                  <a:pt x="283" y="184"/>
                </a:cubicBezTo>
                <a:cubicBezTo>
                  <a:pt x="283" y="184"/>
                  <a:pt x="283" y="184"/>
                  <a:pt x="283" y="177"/>
                </a:cubicBezTo>
                <a:lnTo>
                  <a:pt x="290" y="177"/>
                </a:lnTo>
                <a:close/>
                <a:moveTo>
                  <a:pt x="297" y="184"/>
                </a:moveTo>
                <a:lnTo>
                  <a:pt x="297" y="184"/>
                </a:lnTo>
                <a:cubicBezTo>
                  <a:pt x="297" y="191"/>
                  <a:pt x="297" y="184"/>
                  <a:pt x="297" y="191"/>
                </a:cubicBezTo>
                <a:lnTo>
                  <a:pt x="290" y="191"/>
                </a:lnTo>
                <a:cubicBezTo>
                  <a:pt x="290" y="184"/>
                  <a:pt x="290" y="184"/>
                  <a:pt x="297" y="184"/>
                </a:cubicBezTo>
                <a:close/>
                <a:moveTo>
                  <a:pt x="92" y="254"/>
                </a:moveTo>
                <a:lnTo>
                  <a:pt x="92" y="254"/>
                </a:lnTo>
                <a:close/>
                <a:moveTo>
                  <a:pt x="92" y="254"/>
                </a:moveTo>
                <a:lnTo>
                  <a:pt x="92" y="254"/>
                </a:lnTo>
                <a:close/>
                <a:moveTo>
                  <a:pt x="78" y="269"/>
                </a:moveTo>
                <a:lnTo>
                  <a:pt x="78" y="269"/>
                </a:lnTo>
                <a:close/>
                <a:moveTo>
                  <a:pt x="78" y="276"/>
                </a:moveTo>
                <a:lnTo>
                  <a:pt x="78" y="276"/>
                </a:lnTo>
                <a:cubicBezTo>
                  <a:pt x="78" y="269"/>
                  <a:pt x="78" y="269"/>
                  <a:pt x="78" y="269"/>
                </a:cubicBezTo>
                <a:cubicBezTo>
                  <a:pt x="78" y="269"/>
                  <a:pt x="78" y="269"/>
                  <a:pt x="78" y="276"/>
                </a:cubicBezTo>
                <a:close/>
                <a:moveTo>
                  <a:pt x="78" y="269"/>
                </a:moveTo>
                <a:lnTo>
                  <a:pt x="78" y="269"/>
                </a:lnTo>
                <a:close/>
                <a:moveTo>
                  <a:pt x="78" y="269"/>
                </a:moveTo>
                <a:lnTo>
                  <a:pt x="78" y="269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grpSp>
        <p:nvGrpSpPr>
          <p:cNvPr id="38" name="Group 1"/>
          <p:cNvGrpSpPr/>
          <p:nvPr/>
        </p:nvGrpSpPr>
        <p:grpSpPr>
          <a:xfrm>
            <a:off x="5049613" y="9537930"/>
            <a:ext cx="3275813" cy="2491864"/>
            <a:chOff x="8173813" y="10045930"/>
            <a:chExt cx="3320373" cy="2994910"/>
          </a:xfrm>
        </p:grpSpPr>
        <p:sp>
          <p:nvSpPr>
            <p:cNvPr id="39" name="Freeform 29"/>
            <p:cNvSpPr>
              <a:spLocks noChangeArrowheads="1"/>
            </p:cNvSpPr>
            <p:nvPr/>
          </p:nvSpPr>
          <p:spPr bwMode="auto">
            <a:xfrm>
              <a:off x="9213573" y="10045930"/>
              <a:ext cx="1226576" cy="1275152"/>
            </a:xfrm>
            <a:custGeom>
              <a:avLst/>
              <a:gdLst>
                <a:gd name="T0" fmla="*/ 248 w 444"/>
                <a:gd name="T1" fmla="*/ 337 h 462"/>
                <a:gd name="T2" fmla="*/ 248 w 444"/>
                <a:gd name="T3" fmla="*/ 337 h 462"/>
                <a:gd name="T4" fmla="*/ 320 w 444"/>
                <a:gd name="T5" fmla="*/ 257 h 462"/>
                <a:gd name="T6" fmla="*/ 443 w 444"/>
                <a:gd name="T7" fmla="*/ 71 h 462"/>
                <a:gd name="T8" fmla="*/ 426 w 444"/>
                <a:gd name="T9" fmla="*/ 53 h 462"/>
                <a:gd name="T10" fmla="*/ 346 w 444"/>
                <a:gd name="T11" fmla="*/ 53 h 462"/>
                <a:gd name="T12" fmla="*/ 222 w 444"/>
                <a:gd name="T13" fmla="*/ 0 h 462"/>
                <a:gd name="T14" fmla="*/ 98 w 444"/>
                <a:gd name="T15" fmla="*/ 53 h 462"/>
                <a:gd name="T16" fmla="*/ 18 w 444"/>
                <a:gd name="T17" fmla="*/ 53 h 462"/>
                <a:gd name="T18" fmla="*/ 0 w 444"/>
                <a:gd name="T19" fmla="*/ 71 h 462"/>
                <a:gd name="T20" fmla="*/ 124 w 444"/>
                <a:gd name="T21" fmla="*/ 257 h 462"/>
                <a:gd name="T22" fmla="*/ 195 w 444"/>
                <a:gd name="T23" fmla="*/ 337 h 462"/>
                <a:gd name="T24" fmla="*/ 195 w 444"/>
                <a:gd name="T25" fmla="*/ 372 h 462"/>
                <a:gd name="T26" fmla="*/ 107 w 444"/>
                <a:gd name="T27" fmla="*/ 416 h 462"/>
                <a:gd name="T28" fmla="*/ 222 w 444"/>
                <a:gd name="T29" fmla="*/ 461 h 462"/>
                <a:gd name="T30" fmla="*/ 328 w 444"/>
                <a:gd name="T31" fmla="*/ 416 h 462"/>
                <a:gd name="T32" fmla="*/ 248 w 444"/>
                <a:gd name="T33" fmla="*/ 372 h 462"/>
                <a:gd name="T34" fmla="*/ 248 w 444"/>
                <a:gd name="T35" fmla="*/ 337 h 462"/>
                <a:gd name="T36" fmla="*/ 320 w 444"/>
                <a:gd name="T37" fmla="*/ 212 h 462"/>
                <a:gd name="T38" fmla="*/ 320 w 444"/>
                <a:gd name="T39" fmla="*/ 212 h 462"/>
                <a:gd name="T40" fmla="*/ 346 w 444"/>
                <a:gd name="T41" fmla="*/ 89 h 462"/>
                <a:gd name="T42" fmla="*/ 408 w 444"/>
                <a:gd name="T43" fmla="*/ 89 h 462"/>
                <a:gd name="T44" fmla="*/ 320 w 444"/>
                <a:gd name="T45" fmla="*/ 212 h 462"/>
                <a:gd name="T46" fmla="*/ 222 w 444"/>
                <a:gd name="T47" fmla="*/ 36 h 462"/>
                <a:gd name="T48" fmla="*/ 222 w 444"/>
                <a:gd name="T49" fmla="*/ 36 h 462"/>
                <a:gd name="T50" fmla="*/ 320 w 444"/>
                <a:gd name="T51" fmla="*/ 71 h 462"/>
                <a:gd name="T52" fmla="*/ 222 w 444"/>
                <a:gd name="T53" fmla="*/ 115 h 462"/>
                <a:gd name="T54" fmla="*/ 124 w 444"/>
                <a:gd name="T55" fmla="*/ 71 h 462"/>
                <a:gd name="T56" fmla="*/ 222 w 444"/>
                <a:gd name="T57" fmla="*/ 36 h 462"/>
                <a:gd name="T58" fmla="*/ 36 w 444"/>
                <a:gd name="T59" fmla="*/ 89 h 462"/>
                <a:gd name="T60" fmla="*/ 36 w 444"/>
                <a:gd name="T61" fmla="*/ 89 h 462"/>
                <a:gd name="T62" fmla="*/ 98 w 444"/>
                <a:gd name="T63" fmla="*/ 89 h 462"/>
                <a:gd name="T64" fmla="*/ 124 w 444"/>
                <a:gd name="T65" fmla="*/ 212 h 462"/>
                <a:gd name="T66" fmla="*/ 36 w 444"/>
                <a:gd name="T67" fmla="*/ 8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218373" y="12467481"/>
              <a:ext cx="3275813" cy="573359"/>
            </a:xfrm>
            <a:prstGeom prst="rect">
              <a:avLst/>
            </a:prstGeom>
            <a:noFill/>
          </p:spPr>
          <p:txBody>
            <a:bodyPr wrap="square" lIns="0" rIns="0" bIns="0" rtlCol="0">
              <a:spAutoFit/>
            </a:bodyPr>
            <a:lstStyle/>
            <a:p>
              <a:pPr algn="ctr">
                <a:tabLst>
                  <a:tab pos="2734255" algn="l"/>
                </a:tabLst>
              </a:pPr>
              <a:r>
                <a:rPr lang="en-US" sz="2800" b="1" dirty="0" smtClean="0">
                  <a:latin typeface="Lato Regular"/>
                  <a:cs typeface="Lato Regular"/>
                </a:rPr>
                <a:t>Awards Won</a:t>
              </a:r>
              <a:endParaRPr lang="en-US" sz="2800" b="1" dirty="0">
                <a:latin typeface="Lato Regular"/>
                <a:cs typeface="Lato Regular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173813" y="11286344"/>
              <a:ext cx="3275813" cy="1498132"/>
            </a:xfrm>
            <a:prstGeom prst="rect">
              <a:avLst/>
            </a:prstGeom>
            <a:noFill/>
          </p:spPr>
          <p:txBody>
            <a:bodyPr wrap="square" lIns="0" rIns="0" bIns="0" rtlCol="0">
              <a:spAutoFit/>
            </a:bodyPr>
            <a:lstStyle/>
            <a:p>
              <a:pPr algn="ctr">
                <a:tabLst>
                  <a:tab pos="2734255" algn="l"/>
                </a:tabLst>
              </a:pPr>
              <a:r>
                <a:rPr lang="en-US" sz="7800" b="1" dirty="0" smtClean="0">
                  <a:latin typeface="Lato Regular"/>
                  <a:cs typeface="Lato Regular"/>
                </a:rPr>
                <a:t>12+</a:t>
              </a:r>
              <a:endParaRPr lang="en-US" sz="7800" b="1" dirty="0">
                <a:latin typeface="Lato Regular"/>
                <a:cs typeface="Lato Regular"/>
              </a:endParaRPr>
            </a:p>
          </p:txBody>
        </p:sp>
      </p:grpSp>
      <p:grpSp>
        <p:nvGrpSpPr>
          <p:cNvPr id="43" name="Group 1"/>
          <p:cNvGrpSpPr/>
          <p:nvPr/>
        </p:nvGrpSpPr>
        <p:grpSpPr>
          <a:xfrm>
            <a:off x="19616614" y="10722393"/>
            <a:ext cx="3231851" cy="1246495"/>
            <a:chOff x="8173813" y="11286344"/>
            <a:chExt cx="3275813" cy="1498132"/>
          </a:xfrm>
        </p:grpSpPr>
        <p:sp>
          <p:nvSpPr>
            <p:cNvPr id="45" name="TextBox 44"/>
            <p:cNvSpPr txBox="1"/>
            <p:nvPr/>
          </p:nvSpPr>
          <p:spPr>
            <a:xfrm>
              <a:off x="8173813" y="12134698"/>
              <a:ext cx="3275813" cy="573359"/>
            </a:xfrm>
            <a:prstGeom prst="rect">
              <a:avLst/>
            </a:prstGeom>
            <a:noFill/>
          </p:spPr>
          <p:txBody>
            <a:bodyPr wrap="square" lIns="0" rIns="0" bIns="0" rtlCol="0">
              <a:spAutoFit/>
            </a:bodyPr>
            <a:lstStyle/>
            <a:p>
              <a:pPr algn="ctr">
                <a:tabLst>
                  <a:tab pos="2734255" algn="l"/>
                </a:tabLst>
              </a:pPr>
              <a:r>
                <a:rPr lang="en-US" sz="2800" b="1" dirty="0" smtClean="0">
                  <a:latin typeface="Lato Regular"/>
                  <a:cs typeface="Lato Regular"/>
                </a:rPr>
                <a:t>Financially Stable</a:t>
              </a:r>
              <a:endParaRPr lang="en-US" sz="2800" b="1" dirty="0">
                <a:latin typeface="Lato Regular"/>
                <a:cs typeface="Lato Regular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173813" y="11286344"/>
              <a:ext cx="3275813" cy="1498132"/>
            </a:xfrm>
            <a:prstGeom prst="rect">
              <a:avLst/>
            </a:prstGeom>
            <a:noFill/>
          </p:spPr>
          <p:txBody>
            <a:bodyPr wrap="square" lIns="0" rIns="0" bIns="0" rtlCol="0">
              <a:spAutoFit/>
            </a:bodyPr>
            <a:lstStyle/>
            <a:p>
              <a:pPr algn="ctr">
                <a:tabLst>
                  <a:tab pos="2734255" algn="l"/>
                </a:tabLst>
              </a:pPr>
              <a:endParaRPr lang="en-US" sz="7800" b="1" dirty="0">
                <a:latin typeface="Lato Regular"/>
                <a:cs typeface="Lato Regular"/>
              </a:endParaRPr>
            </a:p>
          </p:txBody>
        </p:sp>
      </p:grpSp>
      <p:sp>
        <p:nvSpPr>
          <p:cNvPr id="48" name="Shape 2805"/>
          <p:cNvSpPr/>
          <p:nvPr/>
        </p:nvSpPr>
        <p:spPr>
          <a:xfrm>
            <a:off x="20191681" y="9796422"/>
            <a:ext cx="1525319" cy="1277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93" y="13692"/>
                </a:moveTo>
                <a:lnTo>
                  <a:pt x="10114" y="15237"/>
                </a:lnTo>
                <a:cubicBezTo>
                  <a:pt x="10458" y="15355"/>
                  <a:pt x="11518" y="15826"/>
                  <a:pt x="11675" y="14955"/>
                </a:cubicBezTo>
                <a:cubicBezTo>
                  <a:pt x="11839" y="14046"/>
                  <a:pt x="10737" y="13811"/>
                  <a:pt x="10393" y="13692"/>
                </a:cubicBezTo>
                <a:moveTo>
                  <a:pt x="12834" y="12706"/>
                </a:moveTo>
                <a:cubicBezTo>
                  <a:pt x="12767" y="13329"/>
                  <a:pt x="12517" y="13631"/>
                  <a:pt x="12186" y="13737"/>
                </a:cubicBezTo>
                <a:cubicBezTo>
                  <a:pt x="12641" y="14064"/>
                  <a:pt x="12873" y="14567"/>
                  <a:pt x="12652" y="15439"/>
                </a:cubicBezTo>
                <a:cubicBezTo>
                  <a:pt x="12378" y="16521"/>
                  <a:pt x="11728" y="16613"/>
                  <a:pt x="10863" y="16386"/>
                </a:cubicBezTo>
                <a:lnTo>
                  <a:pt x="10653" y="17550"/>
                </a:lnTo>
                <a:lnTo>
                  <a:pt x="10147" y="17375"/>
                </a:lnTo>
                <a:lnTo>
                  <a:pt x="10354" y="16227"/>
                </a:lnTo>
                <a:cubicBezTo>
                  <a:pt x="10222" y="16182"/>
                  <a:pt x="10088" y="16133"/>
                  <a:pt x="9950" y="16081"/>
                </a:cubicBezTo>
                <a:lnTo>
                  <a:pt x="9741" y="17235"/>
                </a:lnTo>
                <a:lnTo>
                  <a:pt x="9235" y="17061"/>
                </a:lnTo>
                <a:lnTo>
                  <a:pt x="9445" y="15894"/>
                </a:lnTo>
                <a:cubicBezTo>
                  <a:pt x="9326" y="15852"/>
                  <a:pt x="9206" y="15808"/>
                  <a:pt x="9083" y="15765"/>
                </a:cubicBezTo>
                <a:lnTo>
                  <a:pt x="8424" y="15538"/>
                </a:lnTo>
                <a:lnTo>
                  <a:pt x="8675" y="14735"/>
                </a:lnTo>
                <a:cubicBezTo>
                  <a:pt x="8675" y="14735"/>
                  <a:pt x="9049" y="14872"/>
                  <a:pt x="9044" y="14862"/>
                </a:cubicBezTo>
                <a:cubicBezTo>
                  <a:pt x="9187" y="14911"/>
                  <a:pt x="9251" y="14781"/>
                  <a:pt x="9276" y="14695"/>
                </a:cubicBezTo>
                <a:lnTo>
                  <a:pt x="9608" y="12855"/>
                </a:lnTo>
                <a:cubicBezTo>
                  <a:pt x="9626" y="12862"/>
                  <a:pt x="9645" y="12868"/>
                  <a:pt x="9661" y="12874"/>
                </a:cubicBezTo>
                <a:cubicBezTo>
                  <a:pt x="9641" y="12862"/>
                  <a:pt x="9623" y="12855"/>
                  <a:pt x="9609" y="12850"/>
                </a:cubicBezTo>
                <a:lnTo>
                  <a:pt x="9845" y="11537"/>
                </a:lnTo>
                <a:cubicBezTo>
                  <a:pt x="9852" y="11388"/>
                  <a:pt x="9814" y="11200"/>
                  <a:pt x="9609" y="11129"/>
                </a:cubicBezTo>
                <a:cubicBezTo>
                  <a:pt x="9617" y="11121"/>
                  <a:pt x="9241" y="11002"/>
                  <a:pt x="9241" y="11002"/>
                </a:cubicBezTo>
                <a:lnTo>
                  <a:pt x="9376" y="10253"/>
                </a:lnTo>
                <a:lnTo>
                  <a:pt x="10075" y="10494"/>
                </a:lnTo>
                <a:lnTo>
                  <a:pt x="10074" y="10498"/>
                </a:lnTo>
                <a:cubicBezTo>
                  <a:pt x="10180" y="10534"/>
                  <a:pt x="10288" y="10569"/>
                  <a:pt x="10398" y="10603"/>
                </a:cubicBezTo>
                <a:lnTo>
                  <a:pt x="10606" y="9451"/>
                </a:lnTo>
                <a:lnTo>
                  <a:pt x="11113" y="9626"/>
                </a:lnTo>
                <a:lnTo>
                  <a:pt x="10909" y="10755"/>
                </a:lnTo>
                <a:cubicBezTo>
                  <a:pt x="11045" y="10798"/>
                  <a:pt x="11182" y="10842"/>
                  <a:pt x="11316" y="10887"/>
                </a:cubicBezTo>
                <a:lnTo>
                  <a:pt x="11518" y="9765"/>
                </a:lnTo>
                <a:lnTo>
                  <a:pt x="12025" y="9940"/>
                </a:lnTo>
                <a:lnTo>
                  <a:pt x="11817" y="11093"/>
                </a:lnTo>
                <a:cubicBezTo>
                  <a:pt x="12457" y="11398"/>
                  <a:pt x="12926" y="11855"/>
                  <a:pt x="12834" y="12706"/>
                </a:cubicBezTo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2"/>
                  <a:pt x="8631" y="18900"/>
                  <a:pt x="10800" y="18900"/>
                </a:cubicBezTo>
                <a:cubicBezTo>
                  <a:pt x="12969" y="18900"/>
                  <a:pt x="14727" y="16482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2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2"/>
                  <a:pt x="5671" y="8100"/>
                  <a:pt x="5400" y="81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3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3"/>
                  <a:pt x="17453" y="17550"/>
                  <a:pt x="17182" y="1755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9" y="6750"/>
                  <a:pt x="20618" y="7052"/>
                  <a:pt x="20618" y="7425"/>
                </a:cubicBezTo>
                <a:cubicBezTo>
                  <a:pt x="20618" y="7798"/>
                  <a:pt x="20399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8"/>
                  <a:pt x="18745" y="20250"/>
                </a:cubicBezTo>
                <a:lnTo>
                  <a:pt x="2855" y="20250"/>
                </a:lnTo>
                <a:cubicBezTo>
                  <a:pt x="2910" y="20038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300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300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9" y="18900"/>
                  <a:pt x="20618" y="19203"/>
                  <a:pt x="20618" y="19575"/>
                </a:cubicBezTo>
                <a:cubicBezTo>
                  <a:pt x="20618" y="19948"/>
                  <a:pt x="20399" y="20250"/>
                  <a:pt x="20127" y="20250"/>
                </a:cubicBezTo>
                <a:moveTo>
                  <a:pt x="1473" y="20250"/>
                </a:moveTo>
                <a:cubicBezTo>
                  <a:pt x="1201" y="20250"/>
                  <a:pt x="982" y="19948"/>
                  <a:pt x="982" y="19575"/>
                </a:cubicBezTo>
                <a:cubicBezTo>
                  <a:pt x="982" y="19203"/>
                  <a:pt x="1201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1" y="8100"/>
                  <a:pt x="982" y="7798"/>
                  <a:pt x="982" y="7425"/>
                </a:cubicBezTo>
                <a:cubicBezTo>
                  <a:pt x="982" y="7052"/>
                  <a:pt x="1201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4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4"/>
                  <a:pt x="21160" y="5400"/>
                  <a:pt x="20618" y="5400"/>
                </a:cubicBezTo>
                <a:moveTo>
                  <a:pt x="10773" y="11584"/>
                </a:moveTo>
                <a:lnTo>
                  <a:pt x="10520" y="12985"/>
                </a:lnTo>
                <a:cubicBezTo>
                  <a:pt x="10807" y="13084"/>
                  <a:pt x="11689" y="13487"/>
                  <a:pt x="11832" y="12694"/>
                </a:cubicBezTo>
                <a:cubicBezTo>
                  <a:pt x="11981" y="11867"/>
                  <a:pt x="11059" y="11683"/>
                  <a:pt x="10773" y="11584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7" y="4050"/>
                  <a:pt x="19636" y="3748"/>
                  <a:pt x="19636" y="3375"/>
                </a:cubicBezTo>
                <a:cubicBezTo>
                  <a:pt x="19636" y="3002"/>
                  <a:pt x="19417" y="2700"/>
                  <a:pt x="19145" y="2700"/>
                </a:cubicBezTo>
                <a:lnTo>
                  <a:pt x="2455" y="2700"/>
                </a:lnTo>
                <a:cubicBezTo>
                  <a:pt x="2183" y="2700"/>
                  <a:pt x="1964" y="3002"/>
                  <a:pt x="1964" y="3375"/>
                </a:cubicBezTo>
                <a:cubicBezTo>
                  <a:pt x="1964" y="3748"/>
                  <a:pt x="2183" y="4050"/>
                  <a:pt x="2455" y="40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</a:path>
            </a:pathLst>
          </a:custGeom>
          <a:solidFill>
            <a:srgbClr val="DEA902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49" name="Freeform 72"/>
          <p:cNvSpPr>
            <a:spLocks noEditPoints="1"/>
          </p:cNvSpPr>
          <p:nvPr/>
        </p:nvSpPr>
        <p:spPr bwMode="auto">
          <a:xfrm>
            <a:off x="2225675" y="9604375"/>
            <a:ext cx="1065500" cy="1038225"/>
          </a:xfrm>
          <a:custGeom>
            <a:avLst/>
            <a:gdLst>
              <a:gd name="T0" fmla="*/ 2147483646 w 73"/>
              <a:gd name="T1" fmla="*/ 2147483646 h 68"/>
              <a:gd name="T2" fmla="*/ 2147483646 w 73"/>
              <a:gd name="T3" fmla="*/ 2147483646 h 68"/>
              <a:gd name="T4" fmla="*/ 2147483646 w 73"/>
              <a:gd name="T5" fmla="*/ 2147483646 h 68"/>
              <a:gd name="T6" fmla="*/ 2147483646 w 73"/>
              <a:gd name="T7" fmla="*/ 2147483646 h 68"/>
              <a:gd name="T8" fmla="*/ 2147483646 w 73"/>
              <a:gd name="T9" fmla="*/ 2147483646 h 68"/>
              <a:gd name="T10" fmla="*/ 2147483646 w 73"/>
              <a:gd name="T11" fmla="*/ 2147483646 h 68"/>
              <a:gd name="T12" fmla="*/ 0 w 73"/>
              <a:gd name="T13" fmla="*/ 2147483646 h 68"/>
              <a:gd name="T14" fmla="*/ 0 w 73"/>
              <a:gd name="T15" fmla="*/ 2147483646 h 68"/>
              <a:gd name="T16" fmla="*/ 2147483646 w 73"/>
              <a:gd name="T17" fmla="*/ 0 h 68"/>
              <a:gd name="T18" fmla="*/ 2147483646 w 73"/>
              <a:gd name="T19" fmla="*/ 2147483646 h 68"/>
              <a:gd name="T20" fmla="*/ 2147483646 w 73"/>
              <a:gd name="T21" fmla="*/ 2147483646 h 68"/>
              <a:gd name="T22" fmla="*/ 2147483646 w 73"/>
              <a:gd name="T23" fmla="*/ 2147483646 h 68"/>
              <a:gd name="T24" fmla="*/ 0 w 73"/>
              <a:gd name="T25" fmla="*/ 2147483646 h 68"/>
              <a:gd name="T26" fmla="*/ 0 w 73"/>
              <a:gd name="T27" fmla="*/ 2147483646 h 68"/>
              <a:gd name="T28" fmla="*/ 2147483646 w 73"/>
              <a:gd name="T29" fmla="*/ 2147483646 h 68"/>
              <a:gd name="T30" fmla="*/ 2147483646 w 73"/>
              <a:gd name="T31" fmla="*/ 2147483646 h 68"/>
              <a:gd name="T32" fmla="*/ 2147483646 w 73"/>
              <a:gd name="T33" fmla="*/ 2147483646 h 68"/>
              <a:gd name="T34" fmla="*/ 2147483646 w 73"/>
              <a:gd name="T35" fmla="*/ 2147483646 h 68"/>
              <a:gd name="T36" fmla="*/ 2147483646 w 73"/>
              <a:gd name="T37" fmla="*/ 2147483646 h 68"/>
              <a:gd name="T38" fmla="*/ 2147483646 w 73"/>
              <a:gd name="T39" fmla="*/ 2147483646 h 68"/>
              <a:gd name="T40" fmla="*/ 2147483646 w 73"/>
              <a:gd name="T41" fmla="*/ 2147483646 h 68"/>
              <a:gd name="T42" fmla="*/ 2147483646 w 73"/>
              <a:gd name="T43" fmla="*/ 2147483646 h 68"/>
              <a:gd name="T44" fmla="*/ 2147483646 w 73"/>
              <a:gd name="T45" fmla="*/ 2147483646 h 68"/>
              <a:gd name="T46" fmla="*/ 2147483646 w 73"/>
              <a:gd name="T47" fmla="*/ 2147483646 h 68"/>
              <a:gd name="T48" fmla="*/ 2147483646 w 73"/>
              <a:gd name="T49" fmla="*/ 2147483646 h 68"/>
              <a:gd name="T50" fmla="*/ 2147483646 w 73"/>
              <a:gd name="T51" fmla="*/ 2147483646 h 68"/>
              <a:gd name="T52" fmla="*/ 2147483646 w 73"/>
              <a:gd name="T53" fmla="*/ 2147483646 h 68"/>
              <a:gd name="T54" fmla="*/ 2147483646 w 73"/>
              <a:gd name="T55" fmla="*/ 2147483646 h 68"/>
              <a:gd name="T56" fmla="*/ 2147483646 w 73"/>
              <a:gd name="T57" fmla="*/ 2147483646 h 68"/>
              <a:gd name="T58" fmla="*/ 2147483646 w 73"/>
              <a:gd name="T59" fmla="*/ 2147483646 h 68"/>
              <a:gd name="T60" fmla="*/ 2147483646 w 73"/>
              <a:gd name="T61" fmla="*/ 2147483646 h 68"/>
              <a:gd name="T62" fmla="*/ 2147483646 w 73"/>
              <a:gd name="T63" fmla="*/ 2147483646 h 68"/>
              <a:gd name="T64" fmla="*/ 2147483646 w 73"/>
              <a:gd name="T65" fmla="*/ 2147483646 h 68"/>
              <a:gd name="T66" fmla="*/ 2147483646 w 73"/>
              <a:gd name="T67" fmla="*/ 2147483646 h 68"/>
              <a:gd name="T68" fmla="*/ 2147483646 w 73"/>
              <a:gd name="T69" fmla="*/ 2147483646 h 68"/>
              <a:gd name="T70" fmla="*/ 2147483646 w 73"/>
              <a:gd name="T71" fmla="*/ 2147483646 h 68"/>
              <a:gd name="T72" fmla="*/ 2147483646 w 73"/>
              <a:gd name="T73" fmla="*/ 2147483646 h 68"/>
              <a:gd name="T74" fmla="*/ 2147483646 w 73"/>
              <a:gd name="T75" fmla="*/ 2147483646 h 68"/>
              <a:gd name="T76" fmla="*/ 2147483646 w 73"/>
              <a:gd name="T77" fmla="*/ 2147483646 h 68"/>
              <a:gd name="T78" fmla="*/ 2147483646 w 73"/>
              <a:gd name="T79" fmla="*/ 2147483646 h 6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73" h="68">
                <a:moveTo>
                  <a:pt x="73" y="14"/>
                </a:moveTo>
                <a:cubicBezTo>
                  <a:pt x="73" y="19"/>
                  <a:pt x="73" y="19"/>
                  <a:pt x="73" y="19"/>
                </a:cubicBezTo>
                <a:cubicBezTo>
                  <a:pt x="68" y="19"/>
                  <a:pt x="68" y="19"/>
                  <a:pt x="68" y="19"/>
                </a:cubicBezTo>
                <a:cubicBezTo>
                  <a:pt x="68" y="20"/>
                  <a:pt x="67" y="22"/>
                  <a:pt x="65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6" y="22"/>
                  <a:pt x="5" y="20"/>
                  <a:pt x="5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4"/>
                  <a:pt x="0" y="14"/>
                  <a:pt x="0" y="14"/>
                </a:cubicBezTo>
                <a:cubicBezTo>
                  <a:pt x="36" y="0"/>
                  <a:pt x="36" y="0"/>
                  <a:pt x="36" y="0"/>
                </a:cubicBezTo>
                <a:lnTo>
                  <a:pt x="73" y="14"/>
                </a:lnTo>
                <a:close/>
                <a:moveTo>
                  <a:pt x="73" y="63"/>
                </a:moveTo>
                <a:cubicBezTo>
                  <a:pt x="73" y="68"/>
                  <a:pt x="73" y="68"/>
                  <a:pt x="73" y="68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2"/>
                  <a:pt x="1" y="60"/>
                  <a:pt x="2" y="60"/>
                </a:cubicBezTo>
                <a:cubicBezTo>
                  <a:pt x="70" y="60"/>
                  <a:pt x="70" y="60"/>
                  <a:pt x="70" y="60"/>
                </a:cubicBezTo>
                <a:cubicBezTo>
                  <a:pt x="71" y="60"/>
                  <a:pt x="73" y="62"/>
                  <a:pt x="73" y="63"/>
                </a:cubicBezTo>
                <a:close/>
                <a:moveTo>
                  <a:pt x="19" y="24"/>
                </a:moveTo>
                <a:cubicBezTo>
                  <a:pt x="19" y="53"/>
                  <a:pt x="19" y="53"/>
                  <a:pt x="19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24"/>
                  <a:pt x="24" y="24"/>
                  <a:pt x="2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53"/>
                  <a:pt x="34" y="53"/>
                  <a:pt x="34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24"/>
                  <a:pt x="39" y="24"/>
                  <a:pt x="39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53"/>
                  <a:pt x="48" y="53"/>
                  <a:pt x="48" y="53"/>
                </a:cubicBezTo>
                <a:cubicBezTo>
                  <a:pt x="53" y="53"/>
                  <a:pt x="53" y="53"/>
                  <a:pt x="53" y="53"/>
                </a:cubicBezTo>
                <a:cubicBezTo>
                  <a:pt x="53" y="24"/>
                  <a:pt x="53" y="24"/>
                  <a:pt x="5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3" y="53"/>
                  <a:pt x="63" y="53"/>
                  <a:pt x="63" y="53"/>
                </a:cubicBezTo>
                <a:cubicBezTo>
                  <a:pt x="65" y="53"/>
                  <a:pt x="65" y="53"/>
                  <a:pt x="65" y="53"/>
                </a:cubicBezTo>
                <a:cubicBezTo>
                  <a:pt x="67" y="53"/>
                  <a:pt x="68" y="54"/>
                  <a:pt x="68" y="56"/>
                </a:cubicBezTo>
                <a:cubicBezTo>
                  <a:pt x="68" y="58"/>
                  <a:pt x="68" y="58"/>
                  <a:pt x="68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5" y="56"/>
                  <a:pt x="5" y="56"/>
                  <a:pt x="5" y="56"/>
                </a:cubicBezTo>
                <a:cubicBezTo>
                  <a:pt x="5" y="54"/>
                  <a:pt x="6" y="53"/>
                  <a:pt x="7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9" y="24"/>
                  <a:pt x="9" y="24"/>
                  <a:pt x="9" y="24"/>
                </a:cubicBezTo>
                <a:lnTo>
                  <a:pt x="19" y="2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99004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0"/>
          <p:cNvGrpSpPr/>
          <p:nvPr/>
        </p:nvGrpSpPr>
        <p:grpSpPr>
          <a:xfrm>
            <a:off x="6008975" y="483017"/>
            <a:ext cx="12359700" cy="1446532"/>
            <a:chOff x="5988388" y="483017"/>
            <a:chExt cx="12359700" cy="1446532"/>
          </a:xfrm>
        </p:grpSpPr>
        <p:sp>
          <p:nvSpPr>
            <p:cNvPr id="92" name="TextBox 91"/>
            <p:cNvSpPr txBox="1"/>
            <p:nvPr/>
          </p:nvSpPr>
          <p:spPr>
            <a:xfrm>
              <a:off x="5988388" y="483017"/>
              <a:ext cx="12359700" cy="144653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88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Our Clientele</a:t>
              </a:r>
              <a:endParaRPr lang="id-ID" sz="8800" b="1" dirty="0" smtClean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1312248" y="1827949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pic>
        <p:nvPicPr>
          <p:cNvPr id="35" name="Picture 34" descr="KQ 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5971" y="263042"/>
            <a:ext cx="1476581" cy="1371792"/>
          </a:xfrm>
          <a:prstGeom prst="rect">
            <a:avLst/>
          </a:prstGeom>
        </p:spPr>
      </p:pic>
      <p:sp>
        <p:nvSpPr>
          <p:cNvPr id="37" name="Freeform 213"/>
          <p:cNvSpPr>
            <a:spLocks noChangeArrowheads="1"/>
          </p:cNvSpPr>
          <p:nvPr/>
        </p:nvSpPr>
        <p:spPr bwMode="auto">
          <a:xfrm>
            <a:off x="5974561" y="3113941"/>
            <a:ext cx="814524" cy="944044"/>
          </a:xfrm>
          <a:custGeom>
            <a:avLst/>
            <a:gdLst>
              <a:gd name="T0" fmla="*/ 589 w 634"/>
              <a:gd name="T1" fmla="*/ 236 h 619"/>
              <a:gd name="T2" fmla="*/ 589 w 634"/>
              <a:gd name="T3" fmla="*/ 236 h 619"/>
              <a:gd name="T4" fmla="*/ 589 w 634"/>
              <a:gd name="T5" fmla="*/ 545 h 619"/>
              <a:gd name="T6" fmla="*/ 545 w 634"/>
              <a:gd name="T7" fmla="*/ 589 h 619"/>
              <a:gd name="T8" fmla="*/ 89 w 634"/>
              <a:gd name="T9" fmla="*/ 589 h 619"/>
              <a:gd name="T10" fmla="*/ 45 w 634"/>
              <a:gd name="T11" fmla="*/ 545 h 619"/>
              <a:gd name="T12" fmla="*/ 45 w 634"/>
              <a:gd name="T13" fmla="*/ 74 h 619"/>
              <a:gd name="T14" fmla="*/ 89 w 634"/>
              <a:gd name="T15" fmla="*/ 29 h 619"/>
              <a:gd name="T16" fmla="*/ 398 w 634"/>
              <a:gd name="T17" fmla="*/ 29 h 619"/>
              <a:gd name="T18" fmla="*/ 398 w 634"/>
              <a:gd name="T19" fmla="*/ 0 h 619"/>
              <a:gd name="T20" fmla="*/ 89 w 634"/>
              <a:gd name="T21" fmla="*/ 0 h 619"/>
              <a:gd name="T22" fmla="*/ 0 w 634"/>
              <a:gd name="T23" fmla="*/ 74 h 619"/>
              <a:gd name="T24" fmla="*/ 0 w 634"/>
              <a:gd name="T25" fmla="*/ 545 h 619"/>
              <a:gd name="T26" fmla="*/ 89 w 634"/>
              <a:gd name="T27" fmla="*/ 618 h 619"/>
              <a:gd name="T28" fmla="*/ 545 w 634"/>
              <a:gd name="T29" fmla="*/ 618 h 619"/>
              <a:gd name="T30" fmla="*/ 633 w 634"/>
              <a:gd name="T31" fmla="*/ 545 h 619"/>
              <a:gd name="T32" fmla="*/ 633 w 634"/>
              <a:gd name="T33" fmla="*/ 236 h 619"/>
              <a:gd name="T34" fmla="*/ 589 w 634"/>
              <a:gd name="T35" fmla="*/ 236 h 619"/>
              <a:gd name="T36" fmla="*/ 162 w 634"/>
              <a:gd name="T37" fmla="*/ 354 h 619"/>
              <a:gd name="T38" fmla="*/ 162 w 634"/>
              <a:gd name="T39" fmla="*/ 354 h 619"/>
              <a:gd name="T40" fmla="*/ 74 w 634"/>
              <a:gd name="T41" fmla="*/ 516 h 619"/>
              <a:gd name="T42" fmla="*/ 103 w 634"/>
              <a:gd name="T43" fmla="*/ 545 h 619"/>
              <a:gd name="T44" fmla="*/ 280 w 634"/>
              <a:gd name="T45" fmla="*/ 457 h 619"/>
              <a:gd name="T46" fmla="*/ 295 w 634"/>
              <a:gd name="T47" fmla="*/ 457 h 619"/>
              <a:gd name="T48" fmla="*/ 604 w 634"/>
              <a:gd name="T49" fmla="*/ 147 h 619"/>
              <a:gd name="T50" fmla="*/ 604 w 634"/>
              <a:gd name="T51" fmla="*/ 88 h 619"/>
              <a:gd name="T52" fmla="*/ 530 w 634"/>
              <a:gd name="T53" fmla="*/ 29 h 619"/>
              <a:gd name="T54" fmla="*/ 471 w 634"/>
              <a:gd name="T55" fmla="*/ 29 h 619"/>
              <a:gd name="T56" fmla="*/ 177 w 634"/>
              <a:gd name="T57" fmla="*/ 324 h 619"/>
              <a:gd name="T58" fmla="*/ 162 w 634"/>
              <a:gd name="T59" fmla="*/ 354 h 619"/>
              <a:gd name="T60" fmla="*/ 486 w 634"/>
              <a:gd name="T61" fmla="*/ 74 h 619"/>
              <a:gd name="T62" fmla="*/ 486 w 634"/>
              <a:gd name="T63" fmla="*/ 74 h 619"/>
              <a:gd name="T64" fmla="*/ 516 w 634"/>
              <a:gd name="T65" fmla="*/ 74 h 619"/>
              <a:gd name="T66" fmla="*/ 560 w 634"/>
              <a:gd name="T67" fmla="*/ 103 h 619"/>
              <a:gd name="T68" fmla="*/ 560 w 634"/>
              <a:gd name="T69" fmla="*/ 133 h 619"/>
              <a:gd name="T70" fmla="*/ 516 w 634"/>
              <a:gd name="T71" fmla="*/ 177 h 619"/>
              <a:gd name="T72" fmla="*/ 457 w 634"/>
              <a:gd name="T73" fmla="*/ 103 h 619"/>
              <a:gd name="T74" fmla="*/ 486 w 634"/>
              <a:gd name="T75" fmla="*/ 74 h 619"/>
              <a:gd name="T76" fmla="*/ 428 w 634"/>
              <a:gd name="T77" fmla="*/ 133 h 619"/>
              <a:gd name="T78" fmla="*/ 428 w 634"/>
              <a:gd name="T79" fmla="*/ 133 h 619"/>
              <a:gd name="T80" fmla="*/ 486 w 634"/>
              <a:gd name="T81" fmla="*/ 206 h 619"/>
              <a:gd name="T82" fmla="*/ 266 w 634"/>
              <a:gd name="T83" fmla="*/ 427 h 619"/>
              <a:gd name="T84" fmla="*/ 207 w 634"/>
              <a:gd name="T85" fmla="*/ 354 h 619"/>
              <a:gd name="T86" fmla="*/ 428 w 634"/>
              <a:gd name="T87" fmla="*/ 133 h 619"/>
              <a:gd name="T88" fmla="*/ 236 w 634"/>
              <a:gd name="T89" fmla="*/ 442 h 619"/>
              <a:gd name="T90" fmla="*/ 236 w 634"/>
              <a:gd name="T91" fmla="*/ 442 h 619"/>
              <a:gd name="T92" fmla="*/ 133 w 634"/>
              <a:gd name="T93" fmla="*/ 516 h 619"/>
              <a:gd name="T94" fmla="*/ 118 w 634"/>
              <a:gd name="T95" fmla="*/ 501 h 619"/>
              <a:gd name="T96" fmla="*/ 177 w 634"/>
              <a:gd name="T97" fmla="*/ 398 h 619"/>
              <a:gd name="T98" fmla="*/ 236 w 634"/>
              <a:gd name="T99" fmla="*/ 442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34" h="619">
                <a:moveTo>
                  <a:pt x="589" y="236"/>
                </a:moveTo>
                <a:lnTo>
                  <a:pt x="589" y="236"/>
                </a:lnTo>
                <a:cubicBezTo>
                  <a:pt x="589" y="545"/>
                  <a:pt x="589" y="545"/>
                  <a:pt x="589" y="545"/>
                </a:cubicBezTo>
                <a:cubicBezTo>
                  <a:pt x="589" y="559"/>
                  <a:pt x="575" y="589"/>
                  <a:pt x="545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59"/>
                  <a:pt x="45" y="545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59"/>
                  <a:pt x="59" y="29"/>
                  <a:pt x="89" y="29"/>
                </a:cubicBezTo>
                <a:cubicBezTo>
                  <a:pt x="398" y="29"/>
                  <a:pt x="398" y="29"/>
                  <a:pt x="398" y="29"/>
                </a:cubicBezTo>
                <a:cubicBezTo>
                  <a:pt x="398" y="0"/>
                  <a:pt x="398" y="0"/>
                  <a:pt x="39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545" y="618"/>
                  <a:pt x="545" y="618"/>
                  <a:pt x="545" y="618"/>
                </a:cubicBezTo>
                <a:cubicBezTo>
                  <a:pt x="589" y="618"/>
                  <a:pt x="633" y="589"/>
                  <a:pt x="633" y="545"/>
                </a:cubicBezTo>
                <a:cubicBezTo>
                  <a:pt x="633" y="236"/>
                  <a:pt x="633" y="236"/>
                  <a:pt x="633" y="236"/>
                </a:cubicBezTo>
                <a:lnTo>
                  <a:pt x="589" y="236"/>
                </a:lnTo>
                <a:close/>
                <a:moveTo>
                  <a:pt x="162" y="354"/>
                </a:moveTo>
                <a:lnTo>
                  <a:pt x="162" y="354"/>
                </a:lnTo>
                <a:cubicBezTo>
                  <a:pt x="74" y="516"/>
                  <a:pt x="74" y="516"/>
                  <a:pt x="74" y="516"/>
                </a:cubicBezTo>
                <a:cubicBezTo>
                  <a:pt x="74" y="545"/>
                  <a:pt x="89" y="559"/>
                  <a:pt x="103" y="545"/>
                </a:cubicBezTo>
                <a:cubicBezTo>
                  <a:pt x="280" y="457"/>
                  <a:pt x="280" y="457"/>
                  <a:pt x="280" y="457"/>
                </a:cubicBezTo>
                <a:lnTo>
                  <a:pt x="295" y="457"/>
                </a:lnTo>
                <a:cubicBezTo>
                  <a:pt x="604" y="147"/>
                  <a:pt x="604" y="147"/>
                  <a:pt x="604" y="147"/>
                </a:cubicBezTo>
                <a:cubicBezTo>
                  <a:pt x="619" y="133"/>
                  <a:pt x="619" y="103"/>
                  <a:pt x="604" y="88"/>
                </a:cubicBezTo>
                <a:cubicBezTo>
                  <a:pt x="530" y="29"/>
                  <a:pt x="530" y="29"/>
                  <a:pt x="530" y="29"/>
                </a:cubicBezTo>
                <a:cubicBezTo>
                  <a:pt x="516" y="15"/>
                  <a:pt x="486" y="15"/>
                  <a:pt x="471" y="29"/>
                </a:cubicBezTo>
                <a:cubicBezTo>
                  <a:pt x="177" y="324"/>
                  <a:pt x="177" y="324"/>
                  <a:pt x="177" y="324"/>
                </a:cubicBezTo>
                <a:cubicBezTo>
                  <a:pt x="162" y="339"/>
                  <a:pt x="162" y="339"/>
                  <a:pt x="162" y="354"/>
                </a:cubicBezTo>
                <a:close/>
                <a:moveTo>
                  <a:pt x="486" y="74"/>
                </a:moveTo>
                <a:lnTo>
                  <a:pt x="486" y="74"/>
                </a:lnTo>
                <a:cubicBezTo>
                  <a:pt x="501" y="59"/>
                  <a:pt x="516" y="59"/>
                  <a:pt x="516" y="74"/>
                </a:cubicBezTo>
                <a:cubicBezTo>
                  <a:pt x="560" y="103"/>
                  <a:pt x="560" y="103"/>
                  <a:pt x="560" y="103"/>
                </a:cubicBezTo>
                <a:cubicBezTo>
                  <a:pt x="575" y="118"/>
                  <a:pt x="575" y="133"/>
                  <a:pt x="560" y="133"/>
                </a:cubicBezTo>
                <a:cubicBezTo>
                  <a:pt x="516" y="177"/>
                  <a:pt x="516" y="177"/>
                  <a:pt x="516" y="177"/>
                </a:cubicBezTo>
                <a:cubicBezTo>
                  <a:pt x="457" y="103"/>
                  <a:pt x="457" y="103"/>
                  <a:pt x="457" y="103"/>
                </a:cubicBezTo>
                <a:lnTo>
                  <a:pt x="486" y="74"/>
                </a:lnTo>
                <a:close/>
                <a:moveTo>
                  <a:pt x="428" y="133"/>
                </a:moveTo>
                <a:lnTo>
                  <a:pt x="428" y="133"/>
                </a:lnTo>
                <a:cubicBezTo>
                  <a:pt x="486" y="206"/>
                  <a:pt x="486" y="206"/>
                  <a:pt x="486" y="206"/>
                </a:cubicBezTo>
                <a:cubicBezTo>
                  <a:pt x="266" y="427"/>
                  <a:pt x="266" y="427"/>
                  <a:pt x="266" y="427"/>
                </a:cubicBezTo>
                <a:cubicBezTo>
                  <a:pt x="251" y="398"/>
                  <a:pt x="207" y="368"/>
                  <a:pt x="207" y="354"/>
                </a:cubicBezTo>
                <a:lnTo>
                  <a:pt x="428" y="133"/>
                </a:lnTo>
                <a:close/>
                <a:moveTo>
                  <a:pt x="236" y="442"/>
                </a:moveTo>
                <a:lnTo>
                  <a:pt x="236" y="442"/>
                </a:lnTo>
                <a:cubicBezTo>
                  <a:pt x="133" y="516"/>
                  <a:pt x="133" y="516"/>
                  <a:pt x="133" y="516"/>
                </a:cubicBezTo>
                <a:cubicBezTo>
                  <a:pt x="118" y="516"/>
                  <a:pt x="118" y="501"/>
                  <a:pt x="118" y="501"/>
                </a:cubicBezTo>
                <a:cubicBezTo>
                  <a:pt x="177" y="398"/>
                  <a:pt x="177" y="398"/>
                  <a:pt x="177" y="398"/>
                </a:cubicBezTo>
                <a:lnTo>
                  <a:pt x="236" y="4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91431" tIns="45716" rIns="91431" bIns="45716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4" name="Freeform 47"/>
          <p:cNvSpPr>
            <a:spLocks noEditPoints="1"/>
          </p:cNvSpPr>
          <p:nvPr/>
        </p:nvSpPr>
        <p:spPr bwMode="auto">
          <a:xfrm>
            <a:off x="5345113" y="1022350"/>
            <a:ext cx="401637" cy="292100"/>
          </a:xfrm>
          <a:custGeom>
            <a:avLst/>
            <a:gdLst>
              <a:gd name="T0" fmla="*/ 2147483646 w 123"/>
              <a:gd name="T1" fmla="*/ 2147483646 h 89"/>
              <a:gd name="T2" fmla="*/ 2147483646 w 123"/>
              <a:gd name="T3" fmla="*/ 0 h 89"/>
              <a:gd name="T4" fmla="*/ 2147483646 w 123"/>
              <a:gd name="T5" fmla="*/ 2147483646 h 89"/>
              <a:gd name="T6" fmla="*/ 2147483646 w 123"/>
              <a:gd name="T7" fmla="*/ 2147483646 h 89"/>
              <a:gd name="T8" fmla="*/ 2147483646 w 123"/>
              <a:gd name="T9" fmla="*/ 2147483646 h 89"/>
              <a:gd name="T10" fmla="*/ 2147483646 w 123"/>
              <a:gd name="T11" fmla="*/ 2147483646 h 89"/>
              <a:gd name="T12" fmla="*/ 0 w 123"/>
              <a:gd name="T13" fmla="*/ 2147483646 h 89"/>
              <a:gd name="T14" fmla="*/ 2147483646 w 123"/>
              <a:gd name="T15" fmla="*/ 2147483646 h 89"/>
              <a:gd name="T16" fmla="*/ 2147483646 w 123"/>
              <a:gd name="T17" fmla="*/ 2147483646 h 89"/>
              <a:gd name="T18" fmla="*/ 2147483646 w 123"/>
              <a:gd name="T19" fmla="*/ 2147483646 h 89"/>
              <a:gd name="T20" fmla="*/ 2147483646 w 123"/>
              <a:gd name="T21" fmla="*/ 2147483646 h 89"/>
              <a:gd name="T22" fmla="*/ 2147483646 w 123"/>
              <a:gd name="T23" fmla="*/ 2147483646 h 89"/>
              <a:gd name="T24" fmla="*/ 2147483646 w 123"/>
              <a:gd name="T25" fmla="*/ 2147483646 h 89"/>
              <a:gd name="T26" fmla="*/ 2147483646 w 123"/>
              <a:gd name="T27" fmla="*/ 2147483646 h 89"/>
              <a:gd name="T28" fmla="*/ 2147483646 w 123"/>
              <a:gd name="T29" fmla="*/ 2147483646 h 89"/>
              <a:gd name="T30" fmla="*/ 2147483646 w 123"/>
              <a:gd name="T31" fmla="*/ 2147483646 h 89"/>
              <a:gd name="T32" fmla="*/ 2147483646 w 123"/>
              <a:gd name="T33" fmla="*/ 2147483646 h 89"/>
              <a:gd name="T34" fmla="*/ 2147483646 w 123"/>
              <a:gd name="T35" fmla="*/ 2147483646 h 89"/>
              <a:gd name="T36" fmla="*/ 2147483646 w 123"/>
              <a:gd name="T37" fmla="*/ 2147483646 h 89"/>
              <a:gd name="T38" fmla="*/ 2147483646 w 123"/>
              <a:gd name="T39" fmla="*/ 2147483646 h 89"/>
              <a:gd name="T40" fmla="*/ 2147483646 w 123"/>
              <a:gd name="T41" fmla="*/ 2147483646 h 89"/>
              <a:gd name="T42" fmla="*/ 2147483646 w 123"/>
              <a:gd name="T43" fmla="*/ 2147483646 h 89"/>
              <a:gd name="T44" fmla="*/ 2147483646 w 123"/>
              <a:gd name="T45" fmla="*/ 2147483646 h 89"/>
              <a:gd name="T46" fmla="*/ 2147483646 w 123"/>
              <a:gd name="T47" fmla="*/ 2147483646 h 89"/>
              <a:gd name="T48" fmla="*/ 2147483646 w 123"/>
              <a:gd name="T49" fmla="*/ 2147483646 h 89"/>
              <a:gd name="T50" fmla="*/ 2147483646 w 123"/>
              <a:gd name="T51" fmla="*/ 2147483646 h 89"/>
              <a:gd name="T52" fmla="*/ 2147483646 w 123"/>
              <a:gd name="T53" fmla="*/ 2147483646 h 89"/>
              <a:gd name="T54" fmla="*/ 2147483646 w 123"/>
              <a:gd name="T55" fmla="*/ 2147483646 h 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23" h="89">
                <a:moveTo>
                  <a:pt x="100" y="32"/>
                </a:moveTo>
                <a:cubicBezTo>
                  <a:pt x="98" y="14"/>
                  <a:pt x="83" y="0"/>
                  <a:pt x="65" y="0"/>
                </a:cubicBezTo>
                <a:cubicBezTo>
                  <a:pt x="51" y="0"/>
                  <a:pt x="40" y="9"/>
                  <a:pt x="34" y="20"/>
                </a:cubicBezTo>
                <a:cubicBezTo>
                  <a:pt x="32" y="20"/>
                  <a:pt x="31" y="20"/>
                  <a:pt x="29" y="20"/>
                </a:cubicBezTo>
                <a:cubicBezTo>
                  <a:pt x="19" y="20"/>
                  <a:pt x="12" y="27"/>
                  <a:pt x="12" y="37"/>
                </a:cubicBezTo>
                <a:cubicBezTo>
                  <a:pt x="12" y="39"/>
                  <a:pt x="12" y="40"/>
                  <a:pt x="13" y="42"/>
                </a:cubicBezTo>
                <a:cubicBezTo>
                  <a:pt x="5" y="47"/>
                  <a:pt x="0" y="54"/>
                  <a:pt x="0" y="64"/>
                </a:cubicBezTo>
                <a:cubicBezTo>
                  <a:pt x="0" y="77"/>
                  <a:pt x="11" y="89"/>
                  <a:pt x="25" y="89"/>
                </a:cubicBezTo>
                <a:cubicBezTo>
                  <a:pt x="94" y="89"/>
                  <a:pt x="94" y="89"/>
                  <a:pt x="94" y="89"/>
                </a:cubicBezTo>
                <a:cubicBezTo>
                  <a:pt x="110" y="89"/>
                  <a:pt x="123" y="76"/>
                  <a:pt x="123" y="60"/>
                </a:cubicBezTo>
                <a:cubicBezTo>
                  <a:pt x="123" y="46"/>
                  <a:pt x="113" y="34"/>
                  <a:pt x="100" y="32"/>
                </a:cubicBezTo>
                <a:close/>
                <a:moveTo>
                  <a:pt x="94" y="81"/>
                </a:moveTo>
                <a:cubicBezTo>
                  <a:pt x="94" y="81"/>
                  <a:pt x="94" y="81"/>
                  <a:pt x="94" y="81"/>
                </a:cubicBezTo>
                <a:cubicBezTo>
                  <a:pt x="25" y="81"/>
                  <a:pt x="25" y="81"/>
                  <a:pt x="25" y="81"/>
                </a:cubicBezTo>
                <a:cubicBezTo>
                  <a:pt x="16" y="81"/>
                  <a:pt x="8" y="73"/>
                  <a:pt x="8" y="64"/>
                </a:cubicBezTo>
                <a:cubicBezTo>
                  <a:pt x="8" y="58"/>
                  <a:pt x="11" y="52"/>
                  <a:pt x="16" y="49"/>
                </a:cubicBezTo>
                <a:cubicBezTo>
                  <a:pt x="22" y="46"/>
                  <a:pt x="22" y="45"/>
                  <a:pt x="20" y="40"/>
                </a:cubicBezTo>
                <a:cubicBezTo>
                  <a:pt x="20" y="39"/>
                  <a:pt x="19" y="38"/>
                  <a:pt x="19" y="37"/>
                </a:cubicBezTo>
                <a:cubicBezTo>
                  <a:pt x="19" y="32"/>
                  <a:pt x="24" y="27"/>
                  <a:pt x="29" y="27"/>
                </a:cubicBezTo>
                <a:cubicBezTo>
                  <a:pt x="29" y="27"/>
                  <a:pt x="31" y="27"/>
                  <a:pt x="34" y="28"/>
                </a:cubicBezTo>
                <a:cubicBezTo>
                  <a:pt x="39" y="30"/>
                  <a:pt x="39" y="28"/>
                  <a:pt x="41" y="24"/>
                </a:cubicBezTo>
                <a:cubicBezTo>
                  <a:pt x="46" y="14"/>
                  <a:pt x="55" y="8"/>
                  <a:pt x="65" y="8"/>
                </a:cubicBezTo>
                <a:cubicBezTo>
                  <a:pt x="79" y="8"/>
                  <a:pt x="91" y="18"/>
                  <a:pt x="92" y="32"/>
                </a:cubicBezTo>
                <a:cubicBezTo>
                  <a:pt x="92" y="38"/>
                  <a:pt x="92" y="38"/>
                  <a:pt x="98" y="39"/>
                </a:cubicBezTo>
                <a:cubicBezTo>
                  <a:pt x="108" y="41"/>
                  <a:pt x="115" y="50"/>
                  <a:pt x="115" y="60"/>
                </a:cubicBezTo>
                <a:cubicBezTo>
                  <a:pt x="115" y="71"/>
                  <a:pt x="106" y="81"/>
                  <a:pt x="94" y="81"/>
                </a:cubicBezTo>
                <a:close/>
                <a:moveTo>
                  <a:pt x="94" y="81"/>
                </a:moveTo>
                <a:cubicBezTo>
                  <a:pt x="94" y="81"/>
                  <a:pt x="94" y="81"/>
                  <a:pt x="94" y="81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5" name="Freeform 47"/>
          <p:cNvSpPr>
            <a:spLocks noEditPoints="1"/>
          </p:cNvSpPr>
          <p:nvPr/>
        </p:nvSpPr>
        <p:spPr bwMode="auto">
          <a:xfrm>
            <a:off x="4876801" y="1174750"/>
            <a:ext cx="1022350" cy="1387354"/>
          </a:xfrm>
          <a:custGeom>
            <a:avLst/>
            <a:gdLst>
              <a:gd name="T0" fmla="*/ 2147483646 w 123"/>
              <a:gd name="T1" fmla="*/ 2147483646 h 89"/>
              <a:gd name="T2" fmla="*/ 2147483646 w 123"/>
              <a:gd name="T3" fmla="*/ 0 h 89"/>
              <a:gd name="T4" fmla="*/ 2147483646 w 123"/>
              <a:gd name="T5" fmla="*/ 2147483646 h 89"/>
              <a:gd name="T6" fmla="*/ 2147483646 w 123"/>
              <a:gd name="T7" fmla="*/ 2147483646 h 89"/>
              <a:gd name="T8" fmla="*/ 2147483646 w 123"/>
              <a:gd name="T9" fmla="*/ 2147483646 h 89"/>
              <a:gd name="T10" fmla="*/ 2147483646 w 123"/>
              <a:gd name="T11" fmla="*/ 2147483646 h 89"/>
              <a:gd name="T12" fmla="*/ 0 w 123"/>
              <a:gd name="T13" fmla="*/ 2147483646 h 89"/>
              <a:gd name="T14" fmla="*/ 2147483646 w 123"/>
              <a:gd name="T15" fmla="*/ 2147483646 h 89"/>
              <a:gd name="T16" fmla="*/ 2147483646 w 123"/>
              <a:gd name="T17" fmla="*/ 2147483646 h 89"/>
              <a:gd name="T18" fmla="*/ 2147483646 w 123"/>
              <a:gd name="T19" fmla="*/ 2147483646 h 89"/>
              <a:gd name="T20" fmla="*/ 2147483646 w 123"/>
              <a:gd name="T21" fmla="*/ 2147483646 h 89"/>
              <a:gd name="T22" fmla="*/ 2147483646 w 123"/>
              <a:gd name="T23" fmla="*/ 2147483646 h 89"/>
              <a:gd name="T24" fmla="*/ 2147483646 w 123"/>
              <a:gd name="T25" fmla="*/ 2147483646 h 89"/>
              <a:gd name="T26" fmla="*/ 2147483646 w 123"/>
              <a:gd name="T27" fmla="*/ 2147483646 h 89"/>
              <a:gd name="T28" fmla="*/ 2147483646 w 123"/>
              <a:gd name="T29" fmla="*/ 2147483646 h 89"/>
              <a:gd name="T30" fmla="*/ 2147483646 w 123"/>
              <a:gd name="T31" fmla="*/ 2147483646 h 89"/>
              <a:gd name="T32" fmla="*/ 2147483646 w 123"/>
              <a:gd name="T33" fmla="*/ 2147483646 h 89"/>
              <a:gd name="T34" fmla="*/ 2147483646 w 123"/>
              <a:gd name="T35" fmla="*/ 2147483646 h 89"/>
              <a:gd name="T36" fmla="*/ 2147483646 w 123"/>
              <a:gd name="T37" fmla="*/ 2147483646 h 89"/>
              <a:gd name="T38" fmla="*/ 2147483646 w 123"/>
              <a:gd name="T39" fmla="*/ 2147483646 h 89"/>
              <a:gd name="T40" fmla="*/ 2147483646 w 123"/>
              <a:gd name="T41" fmla="*/ 2147483646 h 89"/>
              <a:gd name="T42" fmla="*/ 2147483646 w 123"/>
              <a:gd name="T43" fmla="*/ 2147483646 h 89"/>
              <a:gd name="T44" fmla="*/ 2147483646 w 123"/>
              <a:gd name="T45" fmla="*/ 2147483646 h 89"/>
              <a:gd name="T46" fmla="*/ 2147483646 w 123"/>
              <a:gd name="T47" fmla="*/ 2147483646 h 89"/>
              <a:gd name="T48" fmla="*/ 2147483646 w 123"/>
              <a:gd name="T49" fmla="*/ 2147483646 h 89"/>
              <a:gd name="T50" fmla="*/ 2147483646 w 123"/>
              <a:gd name="T51" fmla="*/ 2147483646 h 89"/>
              <a:gd name="T52" fmla="*/ 2147483646 w 123"/>
              <a:gd name="T53" fmla="*/ 2147483646 h 89"/>
              <a:gd name="T54" fmla="*/ 2147483646 w 123"/>
              <a:gd name="T55" fmla="*/ 2147483646 h 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23" h="89">
                <a:moveTo>
                  <a:pt x="100" y="32"/>
                </a:moveTo>
                <a:cubicBezTo>
                  <a:pt x="98" y="14"/>
                  <a:pt x="83" y="0"/>
                  <a:pt x="65" y="0"/>
                </a:cubicBezTo>
                <a:cubicBezTo>
                  <a:pt x="51" y="0"/>
                  <a:pt x="40" y="9"/>
                  <a:pt x="34" y="20"/>
                </a:cubicBezTo>
                <a:cubicBezTo>
                  <a:pt x="32" y="20"/>
                  <a:pt x="31" y="20"/>
                  <a:pt x="29" y="20"/>
                </a:cubicBezTo>
                <a:cubicBezTo>
                  <a:pt x="19" y="20"/>
                  <a:pt x="12" y="27"/>
                  <a:pt x="12" y="37"/>
                </a:cubicBezTo>
                <a:cubicBezTo>
                  <a:pt x="12" y="39"/>
                  <a:pt x="12" y="40"/>
                  <a:pt x="13" y="42"/>
                </a:cubicBezTo>
                <a:cubicBezTo>
                  <a:pt x="5" y="47"/>
                  <a:pt x="0" y="54"/>
                  <a:pt x="0" y="64"/>
                </a:cubicBezTo>
                <a:cubicBezTo>
                  <a:pt x="0" y="77"/>
                  <a:pt x="11" y="89"/>
                  <a:pt x="25" y="89"/>
                </a:cubicBezTo>
                <a:cubicBezTo>
                  <a:pt x="94" y="89"/>
                  <a:pt x="94" y="89"/>
                  <a:pt x="94" y="89"/>
                </a:cubicBezTo>
                <a:cubicBezTo>
                  <a:pt x="110" y="89"/>
                  <a:pt x="123" y="76"/>
                  <a:pt x="123" y="60"/>
                </a:cubicBezTo>
                <a:cubicBezTo>
                  <a:pt x="123" y="46"/>
                  <a:pt x="113" y="34"/>
                  <a:pt x="100" y="32"/>
                </a:cubicBezTo>
                <a:close/>
                <a:moveTo>
                  <a:pt x="94" y="81"/>
                </a:moveTo>
                <a:cubicBezTo>
                  <a:pt x="94" y="81"/>
                  <a:pt x="94" y="81"/>
                  <a:pt x="94" y="81"/>
                </a:cubicBezTo>
                <a:cubicBezTo>
                  <a:pt x="25" y="81"/>
                  <a:pt x="25" y="81"/>
                  <a:pt x="25" y="81"/>
                </a:cubicBezTo>
                <a:cubicBezTo>
                  <a:pt x="16" y="81"/>
                  <a:pt x="8" y="73"/>
                  <a:pt x="8" y="64"/>
                </a:cubicBezTo>
                <a:cubicBezTo>
                  <a:pt x="8" y="58"/>
                  <a:pt x="11" y="52"/>
                  <a:pt x="16" y="49"/>
                </a:cubicBezTo>
                <a:cubicBezTo>
                  <a:pt x="22" y="46"/>
                  <a:pt x="22" y="45"/>
                  <a:pt x="20" y="40"/>
                </a:cubicBezTo>
                <a:cubicBezTo>
                  <a:pt x="20" y="39"/>
                  <a:pt x="19" y="38"/>
                  <a:pt x="19" y="37"/>
                </a:cubicBezTo>
                <a:cubicBezTo>
                  <a:pt x="19" y="32"/>
                  <a:pt x="24" y="27"/>
                  <a:pt x="29" y="27"/>
                </a:cubicBezTo>
                <a:cubicBezTo>
                  <a:pt x="29" y="27"/>
                  <a:pt x="31" y="27"/>
                  <a:pt x="34" y="28"/>
                </a:cubicBezTo>
                <a:cubicBezTo>
                  <a:pt x="39" y="30"/>
                  <a:pt x="39" y="28"/>
                  <a:pt x="41" y="24"/>
                </a:cubicBezTo>
                <a:cubicBezTo>
                  <a:pt x="46" y="14"/>
                  <a:pt x="55" y="8"/>
                  <a:pt x="65" y="8"/>
                </a:cubicBezTo>
                <a:cubicBezTo>
                  <a:pt x="79" y="8"/>
                  <a:pt x="91" y="18"/>
                  <a:pt x="92" y="32"/>
                </a:cubicBezTo>
                <a:cubicBezTo>
                  <a:pt x="92" y="38"/>
                  <a:pt x="92" y="38"/>
                  <a:pt x="98" y="39"/>
                </a:cubicBezTo>
                <a:cubicBezTo>
                  <a:pt x="108" y="41"/>
                  <a:pt x="115" y="50"/>
                  <a:pt x="115" y="60"/>
                </a:cubicBezTo>
                <a:cubicBezTo>
                  <a:pt x="115" y="71"/>
                  <a:pt x="106" y="81"/>
                  <a:pt x="94" y="81"/>
                </a:cubicBezTo>
                <a:close/>
                <a:moveTo>
                  <a:pt x="94" y="81"/>
                </a:moveTo>
                <a:cubicBezTo>
                  <a:pt x="94" y="81"/>
                  <a:pt x="94" y="81"/>
                  <a:pt x="94" y="81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0" name="Rectangle 59"/>
          <p:cNvSpPr/>
          <p:nvPr/>
        </p:nvSpPr>
        <p:spPr>
          <a:xfrm>
            <a:off x="2209801" y="2056549"/>
            <a:ext cx="2667000" cy="24653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/>
          </a:p>
        </p:txBody>
      </p:sp>
      <p:cxnSp>
        <p:nvCxnSpPr>
          <p:cNvPr id="63" name="Straight Connector 62"/>
          <p:cNvCxnSpPr/>
          <p:nvPr/>
        </p:nvCxnSpPr>
        <p:spPr>
          <a:xfrm>
            <a:off x="5974561" y="2116500"/>
            <a:ext cx="0" cy="101771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2206753" y="5486270"/>
            <a:ext cx="2670048" cy="24688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/>
          </a:p>
        </p:txBody>
      </p:sp>
      <p:sp>
        <p:nvSpPr>
          <p:cNvPr id="80" name="TextBox 79"/>
          <p:cNvSpPr txBox="1"/>
          <p:nvPr/>
        </p:nvSpPr>
        <p:spPr>
          <a:xfrm>
            <a:off x="2797234" y="7121454"/>
            <a:ext cx="1404798" cy="677072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Lato Regular"/>
                <a:cs typeface="Lato Regular"/>
              </a:rPr>
              <a:t>Video</a:t>
            </a:r>
            <a:endParaRPr lang="id-ID" sz="32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206753" y="9194670"/>
            <a:ext cx="2670048" cy="2468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/>
          </a:p>
        </p:txBody>
      </p:sp>
      <p:sp>
        <p:nvSpPr>
          <p:cNvPr id="87" name="TextBox 86"/>
          <p:cNvSpPr txBox="1"/>
          <p:nvPr/>
        </p:nvSpPr>
        <p:spPr>
          <a:xfrm>
            <a:off x="2489163" y="10858874"/>
            <a:ext cx="2055617" cy="677072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Lato Regular"/>
                <a:cs typeface="Lato Regular"/>
              </a:rPr>
              <a:t>Web Dev</a:t>
            </a:r>
            <a:endParaRPr lang="id-ID" sz="32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91862" y="3680634"/>
            <a:ext cx="2677582" cy="677072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Lato Regular"/>
                <a:cs typeface="Lato Regular"/>
              </a:rPr>
              <a:t>E-Commerce</a:t>
            </a:r>
            <a:endParaRPr lang="id-ID" sz="32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40" name="Shape 2810"/>
          <p:cNvSpPr/>
          <p:nvPr/>
        </p:nvSpPr>
        <p:spPr>
          <a:xfrm>
            <a:off x="2882258" y="2355602"/>
            <a:ext cx="1164337" cy="1089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4040"/>
                </a:moveTo>
                <a:lnTo>
                  <a:pt x="17294" y="11880"/>
                </a:lnTo>
                <a:lnTo>
                  <a:pt x="19843" y="11880"/>
                </a:lnTo>
                <a:lnTo>
                  <a:pt x="19407" y="14040"/>
                </a:lnTo>
                <a:cubicBezTo>
                  <a:pt x="19407" y="14040"/>
                  <a:pt x="17076" y="14040"/>
                  <a:pt x="17076" y="14040"/>
                </a:cubicBezTo>
                <a:close/>
                <a:moveTo>
                  <a:pt x="18752" y="17280"/>
                </a:moveTo>
                <a:lnTo>
                  <a:pt x="16748" y="17280"/>
                </a:lnTo>
                <a:lnTo>
                  <a:pt x="16967" y="15120"/>
                </a:lnTo>
                <a:lnTo>
                  <a:pt x="19188" y="15120"/>
                </a:lnTo>
                <a:cubicBezTo>
                  <a:pt x="19188" y="15120"/>
                  <a:pt x="18752" y="17280"/>
                  <a:pt x="18752" y="17280"/>
                </a:cubicBezTo>
                <a:close/>
                <a:moveTo>
                  <a:pt x="17673" y="20520"/>
                </a:moveTo>
                <a:cubicBezTo>
                  <a:pt x="17131" y="20520"/>
                  <a:pt x="16691" y="20036"/>
                  <a:pt x="16691" y="19440"/>
                </a:cubicBezTo>
                <a:cubicBezTo>
                  <a:pt x="16691" y="18844"/>
                  <a:pt x="17131" y="18360"/>
                  <a:pt x="17673" y="18360"/>
                </a:cubicBezTo>
                <a:cubicBezTo>
                  <a:pt x="18215" y="18360"/>
                  <a:pt x="18655" y="18844"/>
                  <a:pt x="18655" y="19440"/>
                </a:cubicBezTo>
                <a:cubicBezTo>
                  <a:pt x="18655" y="20036"/>
                  <a:pt x="18215" y="20520"/>
                  <a:pt x="17673" y="20520"/>
                </a:cubicBezTo>
                <a:moveTo>
                  <a:pt x="16415" y="10800"/>
                </a:moveTo>
                <a:lnTo>
                  <a:pt x="13745" y="10800"/>
                </a:lnTo>
                <a:lnTo>
                  <a:pt x="13745" y="8640"/>
                </a:lnTo>
                <a:lnTo>
                  <a:pt x="16634" y="8640"/>
                </a:lnTo>
                <a:cubicBezTo>
                  <a:pt x="16634" y="8640"/>
                  <a:pt x="16415" y="10800"/>
                  <a:pt x="16415" y="10800"/>
                </a:cubicBezTo>
                <a:close/>
                <a:moveTo>
                  <a:pt x="16088" y="14040"/>
                </a:moveTo>
                <a:lnTo>
                  <a:pt x="13745" y="14040"/>
                </a:lnTo>
                <a:lnTo>
                  <a:pt x="13745" y="11880"/>
                </a:lnTo>
                <a:lnTo>
                  <a:pt x="16307" y="11880"/>
                </a:lnTo>
                <a:cubicBezTo>
                  <a:pt x="16307" y="11880"/>
                  <a:pt x="16088" y="14040"/>
                  <a:pt x="16088" y="14040"/>
                </a:cubicBezTo>
                <a:close/>
                <a:moveTo>
                  <a:pt x="15761" y="17280"/>
                </a:moveTo>
                <a:lnTo>
                  <a:pt x="13745" y="17280"/>
                </a:lnTo>
                <a:lnTo>
                  <a:pt x="13745" y="15120"/>
                </a:lnTo>
                <a:lnTo>
                  <a:pt x="15979" y="15120"/>
                </a:lnTo>
                <a:cubicBezTo>
                  <a:pt x="15979" y="15120"/>
                  <a:pt x="15761" y="17280"/>
                  <a:pt x="15761" y="17280"/>
                </a:cubicBezTo>
                <a:close/>
                <a:moveTo>
                  <a:pt x="12764" y="10800"/>
                </a:moveTo>
                <a:lnTo>
                  <a:pt x="10094" y="10800"/>
                </a:lnTo>
                <a:lnTo>
                  <a:pt x="9876" y="8640"/>
                </a:lnTo>
                <a:lnTo>
                  <a:pt x="12764" y="8640"/>
                </a:lnTo>
                <a:cubicBezTo>
                  <a:pt x="12764" y="8640"/>
                  <a:pt x="12764" y="10800"/>
                  <a:pt x="12764" y="10800"/>
                </a:cubicBezTo>
                <a:close/>
                <a:moveTo>
                  <a:pt x="12764" y="14040"/>
                </a:moveTo>
                <a:lnTo>
                  <a:pt x="10422" y="14040"/>
                </a:lnTo>
                <a:lnTo>
                  <a:pt x="10203" y="11880"/>
                </a:lnTo>
                <a:lnTo>
                  <a:pt x="12764" y="11880"/>
                </a:lnTo>
                <a:cubicBezTo>
                  <a:pt x="12764" y="11880"/>
                  <a:pt x="12764" y="14040"/>
                  <a:pt x="12764" y="14040"/>
                </a:cubicBezTo>
                <a:close/>
                <a:moveTo>
                  <a:pt x="12764" y="17280"/>
                </a:moveTo>
                <a:lnTo>
                  <a:pt x="10748" y="17280"/>
                </a:lnTo>
                <a:lnTo>
                  <a:pt x="10531" y="15120"/>
                </a:lnTo>
                <a:lnTo>
                  <a:pt x="12764" y="15120"/>
                </a:lnTo>
                <a:cubicBezTo>
                  <a:pt x="12764" y="15120"/>
                  <a:pt x="12764" y="17280"/>
                  <a:pt x="12764" y="17280"/>
                </a:cubicBezTo>
                <a:close/>
                <a:moveTo>
                  <a:pt x="8836" y="20520"/>
                </a:moveTo>
                <a:cubicBezTo>
                  <a:pt x="8294" y="20520"/>
                  <a:pt x="7855" y="20036"/>
                  <a:pt x="7855" y="19440"/>
                </a:cubicBezTo>
                <a:cubicBezTo>
                  <a:pt x="7855" y="18844"/>
                  <a:pt x="8294" y="18360"/>
                  <a:pt x="8836" y="18360"/>
                </a:cubicBezTo>
                <a:cubicBezTo>
                  <a:pt x="9379" y="18360"/>
                  <a:pt x="9818" y="18844"/>
                  <a:pt x="9818" y="19440"/>
                </a:cubicBezTo>
                <a:cubicBezTo>
                  <a:pt x="9818" y="20036"/>
                  <a:pt x="9379" y="20520"/>
                  <a:pt x="8836" y="20520"/>
                </a:cubicBezTo>
                <a:moveTo>
                  <a:pt x="7214" y="15120"/>
                </a:moveTo>
                <a:lnTo>
                  <a:pt x="9543" y="15120"/>
                </a:lnTo>
                <a:lnTo>
                  <a:pt x="9761" y="17280"/>
                </a:lnTo>
                <a:lnTo>
                  <a:pt x="7740" y="17280"/>
                </a:lnTo>
                <a:cubicBezTo>
                  <a:pt x="7740" y="17280"/>
                  <a:pt x="7214" y="15120"/>
                  <a:pt x="7214" y="15120"/>
                </a:cubicBezTo>
                <a:close/>
                <a:moveTo>
                  <a:pt x="6950" y="14040"/>
                </a:moveTo>
                <a:lnTo>
                  <a:pt x="6424" y="11880"/>
                </a:lnTo>
                <a:lnTo>
                  <a:pt x="9215" y="11880"/>
                </a:lnTo>
                <a:lnTo>
                  <a:pt x="9434" y="14040"/>
                </a:lnTo>
                <a:cubicBezTo>
                  <a:pt x="9434" y="14040"/>
                  <a:pt x="6950" y="14040"/>
                  <a:pt x="6950" y="14040"/>
                </a:cubicBezTo>
                <a:close/>
                <a:moveTo>
                  <a:pt x="5633" y="8640"/>
                </a:moveTo>
                <a:lnTo>
                  <a:pt x="8888" y="8640"/>
                </a:lnTo>
                <a:lnTo>
                  <a:pt x="9107" y="10800"/>
                </a:lnTo>
                <a:lnTo>
                  <a:pt x="6160" y="10800"/>
                </a:lnTo>
                <a:cubicBezTo>
                  <a:pt x="6160" y="10800"/>
                  <a:pt x="5633" y="8640"/>
                  <a:pt x="5633" y="8640"/>
                </a:cubicBezTo>
                <a:close/>
                <a:moveTo>
                  <a:pt x="17621" y="8640"/>
                </a:moveTo>
                <a:lnTo>
                  <a:pt x="20498" y="8640"/>
                </a:lnTo>
                <a:lnTo>
                  <a:pt x="20061" y="10800"/>
                </a:lnTo>
                <a:lnTo>
                  <a:pt x="17403" y="10800"/>
                </a:lnTo>
                <a:cubicBezTo>
                  <a:pt x="17403" y="10800"/>
                  <a:pt x="17621" y="8640"/>
                  <a:pt x="17621" y="8640"/>
                </a:cubicBezTo>
                <a:close/>
                <a:moveTo>
                  <a:pt x="19619" y="17950"/>
                </a:moveTo>
                <a:lnTo>
                  <a:pt x="19622" y="17951"/>
                </a:lnTo>
                <a:lnTo>
                  <a:pt x="21586" y="8231"/>
                </a:lnTo>
                <a:lnTo>
                  <a:pt x="21577" y="8229"/>
                </a:lnTo>
                <a:cubicBezTo>
                  <a:pt x="21586" y="8186"/>
                  <a:pt x="21600" y="8145"/>
                  <a:pt x="21600" y="8100"/>
                </a:cubicBezTo>
                <a:cubicBezTo>
                  <a:pt x="21600" y="7802"/>
                  <a:pt x="21380" y="7560"/>
                  <a:pt x="21109" y="7560"/>
                </a:cubicBezTo>
                <a:lnTo>
                  <a:pt x="5370" y="7560"/>
                </a:lnTo>
                <a:lnTo>
                  <a:pt x="4674" y="4705"/>
                </a:lnTo>
                <a:lnTo>
                  <a:pt x="4667" y="4707"/>
                </a:lnTo>
                <a:cubicBezTo>
                  <a:pt x="4606" y="4485"/>
                  <a:pt x="4426" y="4320"/>
                  <a:pt x="4204" y="4320"/>
                </a:cubicBezTo>
                <a:lnTo>
                  <a:pt x="491" y="4320"/>
                </a:lnTo>
                <a:cubicBezTo>
                  <a:pt x="220" y="4320"/>
                  <a:pt x="0" y="4562"/>
                  <a:pt x="0" y="4860"/>
                </a:cubicBezTo>
                <a:cubicBezTo>
                  <a:pt x="0" y="5159"/>
                  <a:pt x="220" y="5400"/>
                  <a:pt x="491" y="5400"/>
                </a:cubicBezTo>
                <a:lnTo>
                  <a:pt x="3827" y="5400"/>
                </a:lnTo>
                <a:lnTo>
                  <a:pt x="6893" y="17975"/>
                </a:lnTo>
                <a:lnTo>
                  <a:pt x="6895" y="17975"/>
                </a:lnTo>
                <a:cubicBezTo>
                  <a:pt x="6936" y="18127"/>
                  <a:pt x="7037" y="18251"/>
                  <a:pt x="7168" y="18314"/>
                </a:cubicBezTo>
                <a:cubicBezTo>
                  <a:pt x="6984" y="18643"/>
                  <a:pt x="6873" y="19026"/>
                  <a:pt x="6873" y="19440"/>
                </a:cubicBezTo>
                <a:cubicBezTo>
                  <a:pt x="6873" y="20633"/>
                  <a:pt x="7752" y="21600"/>
                  <a:pt x="8836" y="21600"/>
                </a:cubicBezTo>
                <a:cubicBezTo>
                  <a:pt x="9921" y="21600"/>
                  <a:pt x="10800" y="20633"/>
                  <a:pt x="10800" y="19440"/>
                </a:cubicBezTo>
                <a:cubicBezTo>
                  <a:pt x="10800" y="19045"/>
                  <a:pt x="10696" y="18679"/>
                  <a:pt x="10528" y="18360"/>
                </a:cubicBezTo>
                <a:lnTo>
                  <a:pt x="15982" y="18360"/>
                </a:lnTo>
                <a:cubicBezTo>
                  <a:pt x="15813" y="18679"/>
                  <a:pt x="15709" y="19045"/>
                  <a:pt x="15709" y="19440"/>
                </a:cubicBezTo>
                <a:cubicBezTo>
                  <a:pt x="15709" y="20633"/>
                  <a:pt x="16588" y="21600"/>
                  <a:pt x="17673" y="21600"/>
                </a:cubicBezTo>
                <a:cubicBezTo>
                  <a:pt x="18757" y="21600"/>
                  <a:pt x="19636" y="20633"/>
                  <a:pt x="19636" y="19440"/>
                </a:cubicBezTo>
                <a:cubicBezTo>
                  <a:pt x="19636" y="19026"/>
                  <a:pt x="19526" y="18643"/>
                  <a:pt x="19342" y="18314"/>
                </a:cubicBezTo>
                <a:cubicBezTo>
                  <a:pt x="19479" y="18248"/>
                  <a:pt x="19581" y="18113"/>
                  <a:pt x="19619" y="17950"/>
                </a:cubicBezTo>
                <a:moveTo>
                  <a:pt x="9327" y="3240"/>
                </a:moveTo>
                <a:lnTo>
                  <a:pt x="15015" y="3240"/>
                </a:lnTo>
                <a:lnTo>
                  <a:pt x="13889" y="4478"/>
                </a:lnTo>
                <a:cubicBezTo>
                  <a:pt x="13801" y="4577"/>
                  <a:pt x="13745" y="4711"/>
                  <a:pt x="13745" y="4860"/>
                </a:cubicBezTo>
                <a:cubicBezTo>
                  <a:pt x="13745" y="5159"/>
                  <a:pt x="13966" y="5400"/>
                  <a:pt x="14236" y="5400"/>
                </a:cubicBezTo>
                <a:cubicBezTo>
                  <a:pt x="14373" y="5400"/>
                  <a:pt x="14495" y="5340"/>
                  <a:pt x="14583" y="5242"/>
                </a:cubicBezTo>
                <a:lnTo>
                  <a:pt x="16547" y="3082"/>
                </a:lnTo>
                <a:cubicBezTo>
                  <a:pt x="16636" y="2984"/>
                  <a:pt x="16691" y="2849"/>
                  <a:pt x="16691" y="2700"/>
                </a:cubicBezTo>
                <a:cubicBezTo>
                  <a:pt x="16691" y="2552"/>
                  <a:pt x="16636" y="2417"/>
                  <a:pt x="16547" y="2318"/>
                </a:cubicBezTo>
                <a:lnTo>
                  <a:pt x="14583" y="158"/>
                </a:lnTo>
                <a:cubicBezTo>
                  <a:pt x="14495" y="61"/>
                  <a:pt x="14373" y="0"/>
                  <a:pt x="14236" y="0"/>
                </a:cubicBezTo>
                <a:cubicBezTo>
                  <a:pt x="13966" y="0"/>
                  <a:pt x="13745" y="242"/>
                  <a:pt x="13745" y="540"/>
                </a:cubicBezTo>
                <a:cubicBezTo>
                  <a:pt x="13745" y="689"/>
                  <a:pt x="13801" y="824"/>
                  <a:pt x="13889" y="922"/>
                </a:cubicBezTo>
                <a:lnTo>
                  <a:pt x="15015" y="2160"/>
                </a:lnTo>
                <a:lnTo>
                  <a:pt x="9327" y="2160"/>
                </a:lnTo>
                <a:cubicBezTo>
                  <a:pt x="9056" y="2160"/>
                  <a:pt x="8836" y="2402"/>
                  <a:pt x="8836" y="2700"/>
                </a:cubicBezTo>
                <a:cubicBezTo>
                  <a:pt x="8836" y="2999"/>
                  <a:pt x="9056" y="3240"/>
                  <a:pt x="9327" y="324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pic>
        <p:nvPicPr>
          <p:cNvPr id="41" name="Picture 40" descr="http://www.kiwiqa.com/wp-content/uploads/Client/Simpletix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89085" y="2598340"/>
            <a:ext cx="3290887" cy="1459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 descr="http://www.kiwiqa.com/wp-content/uploads/Client/infued.pn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794288" y="2446236"/>
            <a:ext cx="3226512" cy="199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 descr="http://www.kiwiqa.com/wp-content/uploads/Client/azox.pn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020800" y="2226770"/>
            <a:ext cx="3683000" cy="2217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 descr="http://www.kiwiqa.com/wp-content/uploads/Client/wepa.png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703800" y="2355602"/>
            <a:ext cx="3442973" cy="1878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 descr="http://www.kiwiqa.com/wp-content/uploads/Client/surplus.png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1512077" y="2241537"/>
            <a:ext cx="2432050" cy="1816448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Freeform 87"/>
          <p:cNvSpPr>
            <a:spLocks noChangeArrowheads="1"/>
          </p:cNvSpPr>
          <p:nvPr/>
        </p:nvSpPr>
        <p:spPr bwMode="auto">
          <a:xfrm>
            <a:off x="2916119" y="5841870"/>
            <a:ext cx="1257476" cy="1244730"/>
          </a:xfrm>
          <a:custGeom>
            <a:avLst/>
            <a:gdLst>
              <a:gd name="T0" fmla="*/ 345 w 426"/>
              <a:gd name="T1" fmla="*/ 213 h 435"/>
              <a:gd name="T2" fmla="*/ 345 w 426"/>
              <a:gd name="T3" fmla="*/ 213 h 435"/>
              <a:gd name="T4" fmla="*/ 213 w 426"/>
              <a:gd name="T5" fmla="*/ 346 h 435"/>
              <a:gd name="T6" fmla="*/ 79 w 426"/>
              <a:gd name="T7" fmla="*/ 213 h 435"/>
              <a:gd name="T8" fmla="*/ 88 w 426"/>
              <a:gd name="T9" fmla="*/ 195 h 435"/>
              <a:gd name="T10" fmla="*/ 0 w 426"/>
              <a:gd name="T11" fmla="*/ 195 h 435"/>
              <a:gd name="T12" fmla="*/ 0 w 426"/>
              <a:gd name="T13" fmla="*/ 363 h 435"/>
              <a:gd name="T14" fmla="*/ 62 w 426"/>
              <a:gd name="T15" fmla="*/ 434 h 435"/>
              <a:gd name="T16" fmla="*/ 363 w 426"/>
              <a:gd name="T17" fmla="*/ 434 h 435"/>
              <a:gd name="T18" fmla="*/ 425 w 426"/>
              <a:gd name="T19" fmla="*/ 363 h 435"/>
              <a:gd name="T20" fmla="*/ 425 w 426"/>
              <a:gd name="T21" fmla="*/ 195 h 435"/>
              <a:gd name="T22" fmla="*/ 337 w 426"/>
              <a:gd name="T23" fmla="*/ 195 h 435"/>
              <a:gd name="T24" fmla="*/ 345 w 426"/>
              <a:gd name="T25" fmla="*/ 213 h 435"/>
              <a:gd name="T26" fmla="*/ 363 w 426"/>
              <a:gd name="T27" fmla="*/ 0 h 435"/>
              <a:gd name="T28" fmla="*/ 363 w 426"/>
              <a:gd name="T29" fmla="*/ 0 h 435"/>
              <a:gd name="T30" fmla="*/ 62 w 426"/>
              <a:gd name="T31" fmla="*/ 0 h 435"/>
              <a:gd name="T32" fmla="*/ 0 w 426"/>
              <a:gd name="T33" fmla="*/ 71 h 435"/>
              <a:gd name="T34" fmla="*/ 0 w 426"/>
              <a:gd name="T35" fmla="*/ 142 h 435"/>
              <a:gd name="T36" fmla="*/ 106 w 426"/>
              <a:gd name="T37" fmla="*/ 142 h 435"/>
              <a:gd name="T38" fmla="*/ 213 w 426"/>
              <a:gd name="T39" fmla="*/ 89 h 435"/>
              <a:gd name="T40" fmla="*/ 319 w 426"/>
              <a:gd name="T41" fmla="*/ 142 h 435"/>
              <a:gd name="T42" fmla="*/ 425 w 426"/>
              <a:gd name="T43" fmla="*/ 142 h 435"/>
              <a:gd name="T44" fmla="*/ 425 w 426"/>
              <a:gd name="T45" fmla="*/ 71 h 435"/>
              <a:gd name="T46" fmla="*/ 363 w 426"/>
              <a:gd name="T47" fmla="*/ 0 h 435"/>
              <a:gd name="T48" fmla="*/ 390 w 426"/>
              <a:gd name="T49" fmla="*/ 89 h 435"/>
              <a:gd name="T50" fmla="*/ 390 w 426"/>
              <a:gd name="T51" fmla="*/ 89 h 435"/>
              <a:gd name="T52" fmla="*/ 381 w 426"/>
              <a:gd name="T53" fmla="*/ 97 h 435"/>
              <a:gd name="T54" fmla="*/ 345 w 426"/>
              <a:gd name="T55" fmla="*/ 97 h 435"/>
              <a:gd name="T56" fmla="*/ 328 w 426"/>
              <a:gd name="T57" fmla="*/ 89 h 435"/>
              <a:gd name="T58" fmla="*/ 328 w 426"/>
              <a:gd name="T59" fmla="*/ 53 h 435"/>
              <a:gd name="T60" fmla="*/ 345 w 426"/>
              <a:gd name="T61" fmla="*/ 36 h 435"/>
              <a:gd name="T62" fmla="*/ 381 w 426"/>
              <a:gd name="T63" fmla="*/ 36 h 435"/>
              <a:gd name="T64" fmla="*/ 390 w 426"/>
              <a:gd name="T65" fmla="*/ 53 h 435"/>
              <a:gd name="T66" fmla="*/ 390 w 426"/>
              <a:gd name="T67" fmla="*/ 89 h 435"/>
              <a:gd name="T68" fmla="*/ 292 w 426"/>
              <a:gd name="T69" fmla="*/ 213 h 435"/>
              <a:gd name="T70" fmla="*/ 292 w 426"/>
              <a:gd name="T71" fmla="*/ 213 h 435"/>
              <a:gd name="T72" fmla="*/ 213 w 426"/>
              <a:gd name="T73" fmla="*/ 133 h 435"/>
              <a:gd name="T74" fmla="*/ 132 w 426"/>
              <a:gd name="T75" fmla="*/ 213 h 435"/>
              <a:gd name="T76" fmla="*/ 213 w 426"/>
              <a:gd name="T77" fmla="*/ 293 h 435"/>
              <a:gd name="T78" fmla="*/ 292 w 426"/>
              <a:gd name="T79" fmla="*/ 21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26" h="435">
                <a:moveTo>
                  <a:pt x="345" y="213"/>
                </a:moveTo>
                <a:lnTo>
                  <a:pt x="345" y="213"/>
                </a:lnTo>
                <a:cubicBezTo>
                  <a:pt x="345" y="284"/>
                  <a:pt x="284" y="346"/>
                  <a:pt x="213" y="346"/>
                </a:cubicBezTo>
                <a:cubicBezTo>
                  <a:pt x="142" y="346"/>
                  <a:pt x="79" y="284"/>
                  <a:pt x="79" y="213"/>
                </a:cubicBezTo>
                <a:cubicBezTo>
                  <a:pt x="79" y="203"/>
                  <a:pt x="88" y="203"/>
                  <a:pt x="88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99"/>
                  <a:pt x="26" y="434"/>
                  <a:pt x="62" y="434"/>
                </a:cubicBezTo>
                <a:cubicBezTo>
                  <a:pt x="363" y="434"/>
                  <a:pt x="363" y="434"/>
                  <a:pt x="363" y="434"/>
                </a:cubicBezTo>
                <a:cubicBezTo>
                  <a:pt x="398" y="434"/>
                  <a:pt x="425" y="399"/>
                  <a:pt x="425" y="363"/>
                </a:cubicBezTo>
                <a:cubicBezTo>
                  <a:pt x="425" y="195"/>
                  <a:pt x="425" y="195"/>
                  <a:pt x="425" y="195"/>
                </a:cubicBezTo>
                <a:cubicBezTo>
                  <a:pt x="337" y="195"/>
                  <a:pt x="337" y="195"/>
                  <a:pt x="337" y="195"/>
                </a:cubicBezTo>
                <a:cubicBezTo>
                  <a:pt x="337" y="203"/>
                  <a:pt x="345" y="203"/>
                  <a:pt x="345" y="213"/>
                </a:cubicBezTo>
                <a:close/>
                <a:moveTo>
                  <a:pt x="363" y="0"/>
                </a:moveTo>
                <a:lnTo>
                  <a:pt x="363" y="0"/>
                </a:lnTo>
                <a:cubicBezTo>
                  <a:pt x="62" y="0"/>
                  <a:pt x="62" y="0"/>
                  <a:pt x="62" y="0"/>
                </a:cubicBezTo>
                <a:cubicBezTo>
                  <a:pt x="26" y="0"/>
                  <a:pt x="0" y="36"/>
                  <a:pt x="0" y="71"/>
                </a:cubicBezTo>
                <a:cubicBezTo>
                  <a:pt x="0" y="142"/>
                  <a:pt x="0" y="142"/>
                  <a:pt x="0" y="142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32" y="106"/>
                  <a:pt x="168" y="89"/>
                  <a:pt x="213" y="89"/>
                </a:cubicBezTo>
                <a:cubicBezTo>
                  <a:pt x="257" y="89"/>
                  <a:pt x="292" y="106"/>
                  <a:pt x="319" y="142"/>
                </a:cubicBezTo>
                <a:cubicBezTo>
                  <a:pt x="425" y="142"/>
                  <a:pt x="425" y="142"/>
                  <a:pt x="425" y="142"/>
                </a:cubicBezTo>
                <a:cubicBezTo>
                  <a:pt x="425" y="71"/>
                  <a:pt x="425" y="71"/>
                  <a:pt x="425" y="71"/>
                </a:cubicBezTo>
                <a:cubicBezTo>
                  <a:pt x="425" y="36"/>
                  <a:pt x="398" y="0"/>
                  <a:pt x="363" y="0"/>
                </a:cubicBezTo>
                <a:close/>
                <a:moveTo>
                  <a:pt x="390" y="89"/>
                </a:moveTo>
                <a:lnTo>
                  <a:pt x="390" y="89"/>
                </a:lnTo>
                <a:cubicBezTo>
                  <a:pt x="390" y="89"/>
                  <a:pt x="390" y="97"/>
                  <a:pt x="381" y="97"/>
                </a:cubicBezTo>
                <a:cubicBezTo>
                  <a:pt x="345" y="97"/>
                  <a:pt x="345" y="97"/>
                  <a:pt x="345" y="97"/>
                </a:cubicBezTo>
                <a:cubicBezTo>
                  <a:pt x="337" y="97"/>
                  <a:pt x="328" y="89"/>
                  <a:pt x="328" y="89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44"/>
                  <a:pt x="337" y="36"/>
                  <a:pt x="345" y="36"/>
                </a:cubicBezTo>
                <a:cubicBezTo>
                  <a:pt x="381" y="36"/>
                  <a:pt x="381" y="36"/>
                  <a:pt x="381" y="36"/>
                </a:cubicBezTo>
                <a:cubicBezTo>
                  <a:pt x="390" y="36"/>
                  <a:pt x="390" y="44"/>
                  <a:pt x="390" y="53"/>
                </a:cubicBezTo>
                <a:lnTo>
                  <a:pt x="390" y="89"/>
                </a:lnTo>
                <a:close/>
                <a:moveTo>
                  <a:pt x="292" y="213"/>
                </a:moveTo>
                <a:lnTo>
                  <a:pt x="292" y="213"/>
                </a:lnTo>
                <a:cubicBezTo>
                  <a:pt x="292" y="168"/>
                  <a:pt x="257" y="133"/>
                  <a:pt x="213" y="133"/>
                </a:cubicBezTo>
                <a:cubicBezTo>
                  <a:pt x="168" y="133"/>
                  <a:pt x="132" y="168"/>
                  <a:pt x="132" y="213"/>
                </a:cubicBezTo>
                <a:cubicBezTo>
                  <a:pt x="132" y="257"/>
                  <a:pt x="168" y="293"/>
                  <a:pt x="213" y="293"/>
                </a:cubicBezTo>
                <a:cubicBezTo>
                  <a:pt x="257" y="293"/>
                  <a:pt x="292" y="257"/>
                  <a:pt x="292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34290" tIns="17145" rIns="34290" bIns="1714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pic>
        <p:nvPicPr>
          <p:cNvPr id="47" name="Picture 46" descr="http://www.kiwiqa.com/wp-content/uploads/Client/papertrey.png"/>
          <p:cNvPicPr/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397162" y="5841870"/>
            <a:ext cx="4935673" cy="2312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7" descr="http://www.kiwiqa.com/wp-content/uploads/Client/tunemyphoto.png"/>
          <p:cNvPicPr/>
          <p:nvPr/>
        </p:nvPicPr>
        <p:blipFill>
          <a:blip r:embed="rId9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332836" y="6146800"/>
            <a:ext cx="3500764" cy="180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48" descr="http://www.kiwiqa.com/wp-content/uploads/Client/tunespring.png"/>
          <p:cNvPicPr/>
          <p:nvPr/>
        </p:nvPicPr>
        <p:blipFill>
          <a:blip r:embed="rId10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833600" y="6146800"/>
            <a:ext cx="2870200" cy="165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49" descr="logo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787623" y="6146801"/>
            <a:ext cx="3359150" cy="1651726"/>
          </a:xfrm>
          <a:prstGeom prst="rect">
            <a:avLst/>
          </a:prstGeom>
        </p:spPr>
      </p:pic>
      <p:pic>
        <p:nvPicPr>
          <p:cNvPr id="51" name="Picture 50" descr="http://www.kiwiqa.com/wp-content/uploads/Client/enernoc.png"/>
          <p:cNvPicPr/>
          <p:nvPr/>
        </p:nvPicPr>
        <p:blipFill>
          <a:blip r:embed="rId1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1943878" y="6269008"/>
            <a:ext cx="1679710" cy="127958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Freeform 122"/>
          <p:cNvSpPr>
            <a:spLocks noChangeArrowheads="1"/>
          </p:cNvSpPr>
          <p:nvPr/>
        </p:nvSpPr>
        <p:spPr bwMode="auto">
          <a:xfrm>
            <a:off x="457201" y="3255962"/>
            <a:ext cx="1092200" cy="1188089"/>
          </a:xfrm>
          <a:custGeom>
            <a:avLst/>
            <a:gdLst>
              <a:gd name="T0" fmla="*/ 311 w 320"/>
              <a:gd name="T1" fmla="*/ 345 h 408"/>
              <a:gd name="T2" fmla="*/ 311 w 320"/>
              <a:gd name="T3" fmla="*/ 345 h 408"/>
              <a:gd name="T4" fmla="*/ 240 w 320"/>
              <a:gd name="T5" fmla="*/ 26 h 408"/>
              <a:gd name="T6" fmla="*/ 196 w 320"/>
              <a:gd name="T7" fmla="*/ 0 h 408"/>
              <a:gd name="T8" fmla="*/ 125 w 320"/>
              <a:gd name="T9" fmla="*/ 17 h 408"/>
              <a:gd name="T10" fmla="*/ 213 w 320"/>
              <a:gd name="T11" fmla="*/ 44 h 408"/>
              <a:gd name="T12" fmla="*/ 187 w 320"/>
              <a:gd name="T13" fmla="*/ 123 h 408"/>
              <a:gd name="T14" fmla="*/ 99 w 320"/>
              <a:gd name="T15" fmla="*/ 97 h 408"/>
              <a:gd name="T16" fmla="*/ 125 w 320"/>
              <a:gd name="T17" fmla="*/ 195 h 408"/>
              <a:gd name="T18" fmla="*/ 240 w 320"/>
              <a:gd name="T19" fmla="*/ 336 h 408"/>
              <a:gd name="T20" fmla="*/ 222 w 320"/>
              <a:gd name="T21" fmla="*/ 407 h 408"/>
              <a:gd name="T22" fmla="*/ 284 w 320"/>
              <a:gd name="T23" fmla="*/ 389 h 408"/>
              <a:gd name="T24" fmla="*/ 311 w 320"/>
              <a:gd name="T25" fmla="*/ 345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0" h="408">
                <a:moveTo>
                  <a:pt x="311" y="345"/>
                </a:moveTo>
                <a:lnTo>
                  <a:pt x="311" y="345"/>
                </a:lnTo>
                <a:cubicBezTo>
                  <a:pt x="240" y="26"/>
                  <a:pt x="240" y="26"/>
                  <a:pt x="240" y="26"/>
                </a:cubicBezTo>
                <a:cubicBezTo>
                  <a:pt x="231" y="8"/>
                  <a:pt x="213" y="0"/>
                  <a:pt x="196" y="0"/>
                </a:cubicBezTo>
                <a:cubicBezTo>
                  <a:pt x="125" y="17"/>
                  <a:pt x="125" y="17"/>
                  <a:pt x="125" y="17"/>
                </a:cubicBezTo>
                <a:cubicBezTo>
                  <a:pt x="143" y="17"/>
                  <a:pt x="178" y="26"/>
                  <a:pt x="213" y="44"/>
                </a:cubicBezTo>
                <a:cubicBezTo>
                  <a:pt x="187" y="123"/>
                  <a:pt x="187" y="123"/>
                  <a:pt x="187" y="123"/>
                </a:cubicBezTo>
                <a:cubicBezTo>
                  <a:pt x="187" y="123"/>
                  <a:pt x="160" y="97"/>
                  <a:pt x="99" y="97"/>
                </a:cubicBezTo>
                <a:cubicBezTo>
                  <a:pt x="36" y="88"/>
                  <a:pt x="0" y="159"/>
                  <a:pt x="125" y="195"/>
                </a:cubicBezTo>
                <a:cubicBezTo>
                  <a:pt x="213" y="230"/>
                  <a:pt x="240" y="283"/>
                  <a:pt x="240" y="336"/>
                </a:cubicBezTo>
                <a:cubicBezTo>
                  <a:pt x="240" y="363"/>
                  <a:pt x="231" y="389"/>
                  <a:pt x="222" y="407"/>
                </a:cubicBezTo>
                <a:cubicBezTo>
                  <a:pt x="284" y="389"/>
                  <a:pt x="284" y="389"/>
                  <a:pt x="284" y="389"/>
                </a:cubicBezTo>
                <a:cubicBezTo>
                  <a:pt x="302" y="380"/>
                  <a:pt x="319" y="363"/>
                  <a:pt x="311" y="34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34290" tIns="17145" rIns="34290" bIns="1714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53" name="Freeform 23"/>
          <p:cNvSpPr>
            <a:spLocks noEditPoints="1"/>
          </p:cNvSpPr>
          <p:nvPr/>
        </p:nvSpPr>
        <p:spPr bwMode="auto">
          <a:xfrm>
            <a:off x="3014718" y="9575800"/>
            <a:ext cx="1111113" cy="1150677"/>
          </a:xfrm>
          <a:custGeom>
            <a:avLst/>
            <a:gdLst>
              <a:gd name="T0" fmla="*/ 2147483646 w 256"/>
              <a:gd name="T1" fmla="*/ 2147483646 h 256"/>
              <a:gd name="T2" fmla="*/ 2147483646 w 256"/>
              <a:gd name="T3" fmla="*/ 2147483646 h 256"/>
              <a:gd name="T4" fmla="*/ 2147483646 w 256"/>
              <a:gd name="T5" fmla="*/ 2147483646 h 256"/>
              <a:gd name="T6" fmla="*/ 2147483646 w 256"/>
              <a:gd name="T7" fmla="*/ 2147483646 h 256"/>
              <a:gd name="T8" fmla="*/ 2147483646 w 256"/>
              <a:gd name="T9" fmla="*/ 2147483646 h 256"/>
              <a:gd name="T10" fmla="*/ 2147483646 w 256"/>
              <a:gd name="T11" fmla="*/ 2147483646 h 256"/>
              <a:gd name="T12" fmla="*/ 2147483646 w 256"/>
              <a:gd name="T13" fmla="*/ 2147483646 h 256"/>
              <a:gd name="T14" fmla="*/ 2147483646 w 256"/>
              <a:gd name="T15" fmla="*/ 2147483646 h 256"/>
              <a:gd name="T16" fmla="*/ 2147483646 w 256"/>
              <a:gd name="T17" fmla="*/ 2147483646 h 256"/>
              <a:gd name="T18" fmla="*/ 2147483646 w 256"/>
              <a:gd name="T19" fmla="*/ 2147483646 h 256"/>
              <a:gd name="T20" fmla="*/ 2147483646 w 256"/>
              <a:gd name="T21" fmla="*/ 2147483646 h 256"/>
              <a:gd name="T22" fmla="*/ 2147483646 w 256"/>
              <a:gd name="T23" fmla="*/ 2147483646 h 256"/>
              <a:gd name="T24" fmla="*/ 2147483646 w 256"/>
              <a:gd name="T25" fmla="*/ 0 h 256"/>
              <a:gd name="T26" fmla="*/ 2147483646 w 256"/>
              <a:gd name="T27" fmla="*/ 2147483646 h 256"/>
              <a:gd name="T28" fmla="*/ 2147483646 w 256"/>
              <a:gd name="T29" fmla="*/ 2147483646 h 256"/>
              <a:gd name="T30" fmla="*/ 2147483646 w 256"/>
              <a:gd name="T31" fmla="*/ 2147483646 h 256"/>
              <a:gd name="T32" fmla="*/ 2147483646 w 256"/>
              <a:gd name="T33" fmla="*/ 2147483646 h 256"/>
              <a:gd name="T34" fmla="*/ 2147483646 w 256"/>
              <a:gd name="T35" fmla="*/ 2147483646 h 256"/>
              <a:gd name="T36" fmla="*/ 2147483646 w 256"/>
              <a:gd name="T37" fmla="*/ 2147483646 h 256"/>
              <a:gd name="T38" fmla="*/ 2147483646 w 256"/>
              <a:gd name="T39" fmla="*/ 2147483646 h 256"/>
              <a:gd name="T40" fmla="*/ 2147483646 w 256"/>
              <a:gd name="T41" fmla="*/ 2147483646 h 256"/>
              <a:gd name="T42" fmla="*/ 2147483646 w 256"/>
              <a:gd name="T43" fmla="*/ 2147483646 h 256"/>
              <a:gd name="T44" fmla="*/ 2147483646 w 256"/>
              <a:gd name="T45" fmla="*/ 2147483646 h 256"/>
              <a:gd name="T46" fmla="*/ 2147483646 w 256"/>
              <a:gd name="T47" fmla="*/ 2147483646 h 256"/>
              <a:gd name="T48" fmla="*/ 2147483646 w 256"/>
              <a:gd name="T49" fmla="*/ 2147483646 h 256"/>
              <a:gd name="T50" fmla="*/ 0 w 256"/>
              <a:gd name="T51" fmla="*/ 2147483646 h 256"/>
              <a:gd name="T52" fmla="*/ 2147483646 w 256"/>
              <a:gd name="T53" fmla="*/ 2147483646 h 256"/>
              <a:gd name="T54" fmla="*/ 2147483646 w 256"/>
              <a:gd name="T55" fmla="*/ 2147483646 h 256"/>
              <a:gd name="T56" fmla="*/ 2147483646 w 256"/>
              <a:gd name="T57" fmla="*/ 2147483646 h 256"/>
              <a:gd name="T58" fmla="*/ 2147483646 w 256"/>
              <a:gd name="T59" fmla="*/ 2147483646 h 256"/>
              <a:gd name="T60" fmla="*/ 2147483646 w 256"/>
              <a:gd name="T61" fmla="*/ 2147483646 h 256"/>
              <a:gd name="T62" fmla="*/ 2147483646 w 256"/>
              <a:gd name="T63" fmla="*/ 2147483646 h 256"/>
              <a:gd name="T64" fmla="*/ 2147483646 w 256"/>
              <a:gd name="T65" fmla="*/ 2147483646 h 256"/>
              <a:gd name="T66" fmla="*/ 2147483646 w 256"/>
              <a:gd name="T67" fmla="*/ 2147483646 h 256"/>
              <a:gd name="T68" fmla="*/ 2147483646 w 256"/>
              <a:gd name="T69" fmla="*/ 2147483646 h 25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56" h="256">
                <a:moveTo>
                  <a:pt x="252" y="20"/>
                </a:moveTo>
                <a:cubicBezTo>
                  <a:pt x="213" y="60"/>
                  <a:pt x="213" y="60"/>
                  <a:pt x="213" y="60"/>
                </a:cubicBezTo>
                <a:cubicBezTo>
                  <a:pt x="232" y="60"/>
                  <a:pt x="232" y="60"/>
                  <a:pt x="232" y="60"/>
                </a:cubicBezTo>
                <a:cubicBezTo>
                  <a:pt x="239" y="60"/>
                  <a:pt x="244" y="65"/>
                  <a:pt x="244" y="72"/>
                </a:cubicBezTo>
                <a:cubicBezTo>
                  <a:pt x="244" y="79"/>
                  <a:pt x="239" y="84"/>
                  <a:pt x="232" y="84"/>
                </a:cubicBezTo>
                <a:cubicBezTo>
                  <a:pt x="184" y="84"/>
                  <a:pt x="184" y="84"/>
                  <a:pt x="184" y="84"/>
                </a:cubicBezTo>
                <a:cubicBezTo>
                  <a:pt x="177" y="84"/>
                  <a:pt x="172" y="79"/>
                  <a:pt x="172" y="72"/>
                </a:cubicBezTo>
                <a:cubicBezTo>
                  <a:pt x="172" y="24"/>
                  <a:pt x="172" y="24"/>
                  <a:pt x="172" y="24"/>
                </a:cubicBezTo>
                <a:cubicBezTo>
                  <a:pt x="172" y="17"/>
                  <a:pt x="177" y="12"/>
                  <a:pt x="184" y="12"/>
                </a:cubicBezTo>
                <a:cubicBezTo>
                  <a:pt x="191" y="12"/>
                  <a:pt x="196" y="17"/>
                  <a:pt x="196" y="24"/>
                </a:cubicBezTo>
                <a:cubicBezTo>
                  <a:pt x="196" y="43"/>
                  <a:pt x="196" y="43"/>
                  <a:pt x="196" y="43"/>
                </a:cubicBezTo>
                <a:cubicBezTo>
                  <a:pt x="236" y="4"/>
                  <a:pt x="236" y="4"/>
                  <a:pt x="236" y="4"/>
                </a:cubicBezTo>
                <a:cubicBezTo>
                  <a:pt x="238" y="1"/>
                  <a:pt x="241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5"/>
                  <a:pt x="255" y="18"/>
                  <a:pt x="252" y="20"/>
                </a:cubicBezTo>
                <a:moveTo>
                  <a:pt x="128" y="164"/>
                </a:moveTo>
                <a:cubicBezTo>
                  <a:pt x="108" y="164"/>
                  <a:pt x="92" y="148"/>
                  <a:pt x="92" y="128"/>
                </a:cubicBezTo>
                <a:cubicBezTo>
                  <a:pt x="92" y="108"/>
                  <a:pt x="108" y="92"/>
                  <a:pt x="128" y="92"/>
                </a:cubicBezTo>
                <a:cubicBezTo>
                  <a:pt x="148" y="92"/>
                  <a:pt x="164" y="108"/>
                  <a:pt x="164" y="128"/>
                </a:cubicBezTo>
                <a:cubicBezTo>
                  <a:pt x="164" y="148"/>
                  <a:pt x="148" y="164"/>
                  <a:pt x="128" y="164"/>
                </a:cubicBezTo>
                <a:moveTo>
                  <a:pt x="72" y="244"/>
                </a:moveTo>
                <a:cubicBezTo>
                  <a:pt x="65" y="244"/>
                  <a:pt x="60" y="239"/>
                  <a:pt x="60" y="232"/>
                </a:cubicBezTo>
                <a:cubicBezTo>
                  <a:pt x="60" y="213"/>
                  <a:pt x="60" y="213"/>
                  <a:pt x="60" y="213"/>
                </a:cubicBezTo>
                <a:cubicBezTo>
                  <a:pt x="20" y="252"/>
                  <a:pt x="20" y="252"/>
                  <a:pt x="20" y="252"/>
                </a:cubicBezTo>
                <a:cubicBezTo>
                  <a:pt x="18" y="255"/>
                  <a:pt x="15" y="256"/>
                  <a:pt x="12" y="256"/>
                </a:cubicBezTo>
                <a:cubicBezTo>
                  <a:pt x="5" y="256"/>
                  <a:pt x="0" y="251"/>
                  <a:pt x="0" y="244"/>
                </a:cubicBezTo>
                <a:cubicBezTo>
                  <a:pt x="0" y="241"/>
                  <a:pt x="1" y="238"/>
                  <a:pt x="4" y="236"/>
                </a:cubicBezTo>
                <a:cubicBezTo>
                  <a:pt x="43" y="196"/>
                  <a:pt x="43" y="196"/>
                  <a:pt x="43" y="196"/>
                </a:cubicBezTo>
                <a:cubicBezTo>
                  <a:pt x="24" y="196"/>
                  <a:pt x="24" y="196"/>
                  <a:pt x="24" y="196"/>
                </a:cubicBezTo>
                <a:cubicBezTo>
                  <a:pt x="17" y="196"/>
                  <a:pt x="12" y="191"/>
                  <a:pt x="12" y="184"/>
                </a:cubicBezTo>
                <a:cubicBezTo>
                  <a:pt x="12" y="177"/>
                  <a:pt x="17" y="172"/>
                  <a:pt x="24" y="172"/>
                </a:cubicBezTo>
                <a:cubicBezTo>
                  <a:pt x="72" y="172"/>
                  <a:pt x="72" y="172"/>
                  <a:pt x="72" y="172"/>
                </a:cubicBezTo>
                <a:cubicBezTo>
                  <a:pt x="79" y="172"/>
                  <a:pt x="84" y="177"/>
                  <a:pt x="84" y="184"/>
                </a:cubicBezTo>
                <a:cubicBezTo>
                  <a:pt x="84" y="232"/>
                  <a:pt x="84" y="232"/>
                  <a:pt x="84" y="232"/>
                </a:cubicBezTo>
                <a:cubicBezTo>
                  <a:pt x="84" y="239"/>
                  <a:pt x="79" y="244"/>
                  <a:pt x="72" y="244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56" name="Picture 55" descr="http://www.kiwiqa.com/wp-content/uploads/Client/lagme.png"/>
          <p:cNvPicPr/>
          <p:nvPr/>
        </p:nvPicPr>
        <p:blipFill>
          <a:blip r:embed="rId1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397162" y="9575800"/>
            <a:ext cx="3682810" cy="1960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Picture 56" descr="http://www.kiwiqa.com/wp-content/uploads/Client/identacor.jpg"/>
          <p:cNvPicPr/>
          <p:nvPr/>
        </p:nvPicPr>
        <p:blipFill>
          <a:blip r:embed="rId1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720523" y="9575800"/>
            <a:ext cx="2165350" cy="1475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Picture 57" descr="http://www.kiwiqa.com/wp-content/uploads/Client/communication.png"/>
          <p:cNvPicPr/>
          <p:nvPr/>
        </p:nvPicPr>
        <p:blipFill>
          <a:blip r:embed="rId1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3709650" y="9800942"/>
            <a:ext cx="2774950" cy="1404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Picture 58" descr="logo4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7065337" y="9953342"/>
            <a:ext cx="3959233" cy="925535"/>
          </a:xfrm>
          <a:prstGeom prst="rect">
            <a:avLst/>
          </a:prstGeom>
        </p:spPr>
      </p:pic>
      <p:pic>
        <p:nvPicPr>
          <p:cNvPr id="64" name="Picture 63" descr="http://www.kiwiqa.com/wp-content/uploads/Client/soft.png"/>
          <p:cNvPicPr/>
          <p:nvPr/>
        </p:nvPicPr>
        <p:blipFill>
          <a:blip r:embed="rId1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1146773" y="9575800"/>
            <a:ext cx="2908300" cy="162406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Rectangle 68"/>
          <p:cNvSpPr/>
          <p:nvPr/>
        </p:nvSpPr>
        <p:spPr>
          <a:xfrm>
            <a:off x="11511226" y="12959613"/>
            <a:ext cx="121888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IN" sz="1600" dirty="0" smtClean="0"/>
              <a:t>All registration marks are the property of their respective owners.</a:t>
            </a:r>
            <a:endParaRPr lang="en-IN" sz="1600" dirty="0"/>
          </a:p>
        </p:txBody>
      </p:sp>
    </p:spTree>
    <p:extLst>
      <p:ext uri="{BB962C8B-B14F-4D97-AF65-F5344CB8AC3E}">
        <p14:creationId xmlns="" xmlns:p14="http://schemas.microsoft.com/office/powerpoint/2010/main" val="2412401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7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49532" y="10074008"/>
            <a:ext cx="6132291" cy="2749824"/>
          </a:xfrm>
          <a:prstGeom prst="rect">
            <a:avLst/>
          </a:prstGeom>
        </p:spPr>
        <p:txBody>
          <a:bodyPr vert="horz" lIns="243785" tIns="121892" rIns="243785" bIns="12189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Lato Regular"/>
                <a:cs typeface="Lato Regular"/>
              </a:rPr>
              <a:t>AUSTRALIA</a:t>
            </a:r>
            <a:endParaRPr lang="en-US" sz="2600" b="1" dirty="0">
              <a:latin typeface="Lato Regular"/>
              <a:cs typeface="Lato Regular"/>
            </a:endParaRPr>
          </a:p>
          <a:p>
            <a:pPr marL="0" indent="0">
              <a:buNone/>
            </a:pPr>
            <a:r>
              <a:rPr lang="en-US" sz="26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Suite 309, 20A</a:t>
            </a:r>
          </a:p>
          <a:p>
            <a:pPr marL="0" indent="0">
              <a:buNone/>
            </a:pPr>
            <a:r>
              <a:rPr lang="en-US" sz="26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Lexington Drive</a:t>
            </a:r>
          </a:p>
          <a:p>
            <a:pPr marL="0" indent="0">
              <a:buNone/>
            </a:pPr>
            <a:r>
              <a:rPr lang="en-US" sz="26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BellaVista NSW 2153</a:t>
            </a:r>
            <a:endParaRPr lang="en-US" sz="2600" dirty="0">
              <a:latin typeface="Lato Regular" pitchFamily="34" charset="0"/>
              <a:ea typeface="Lato Regular" pitchFamily="34" charset="0"/>
              <a:cs typeface="Lato Regular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9818384" y="10074008"/>
            <a:ext cx="6669391" cy="2749824"/>
          </a:xfrm>
          <a:prstGeom prst="rect">
            <a:avLst/>
          </a:prstGeom>
        </p:spPr>
        <p:txBody>
          <a:bodyPr vert="horz" lIns="243785" tIns="121892" rIns="243785" bIns="12189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Lato Regular"/>
                <a:cs typeface="Lato Regular"/>
              </a:rPr>
              <a:t>Sales Phone &amp; Email</a:t>
            </a:r>
            <a:endParaRPr lang="en-US" sz="2600" b="1" dirty="0">
              <a:latin typeface="Lato Regular"/>
              <a:cs typeface="Lato Regular"/>
            </a:endParaRPr>
          </a:p>
          <a:p>
            <a:pPr marL="0" indent="0">
              <a:buNone/>
            </a:pPr>
            <a:r>
              <a:rPr lang="en-US" sz="2600" dirty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Direct </a:t>
            </a:r>
            <a:r>
              <a:rPr lang="en-US" sz="26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Line (AUS): +61 – 0410 757 121</a:t>
            </a:r>
          </a:p>
          <a:p>
            <a:pPr marL="0" indent="0">
              <a:buNone/>
            </a:pPr>
            <a:r>
              <a:rPr lang="en-US" sz="26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Direct Line (India): +91 – 99099 87042</a:t>
            </a:r>
          </a:p>
          <a:p>
            <a:pPr marL="0" indent="0">
              <a:buNone/>
            </a:pPr>
            <a:r>
              <a:rPr lang="en-US" sz="26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Sales@kiwiqa.com/Sales@kiwiqa.com.au</a:t>
            </a:r>
            <a:endParaRPr lang="en-US" sz="2600" dirty="0">
              <a:latin typeface="Lato Regular" pitchFamily="34" charset="0"/>
              <a:ea typeface="Lato Regular" pitchFamily="34" charset="0"/>
              <a:cs typeface="Lato Regular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7683112" y="10033816"/>
            <a:ext cx="6132291" cy="2749824"/>
          </a:xfrm>
          <a:prstGeom prst="rect">
            <a:avLst/>
          </a:prstGeom>
        </p:spPr>
        <p:txBody>
          <a:bodyPr vert="horz" lIns="243785" tIns="121892" rIns="243785" bIns="12189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Lato Regular"/>
                <a:cs typeface="Lato Regular"/>
              </a:rPr>
              <a:t>Social Media</a:t>
            </a:r>
            <a:endParaRPr lang="en-US" sz="2600" b="1" dirty="0">
              <a:latin typeface="Lato Regular"/>
              <a:cs typeface="Lato Regular"/>
            </a:endParaRPr>
          </a:p>
          <a:p>
            <a:pPr marL="0" indent="0">
              <a:buNone/>
            </a:pPr>
            <a:r>
              <a:rPr lang="en-US" sz="26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Facebook.com/KQSPL</a:t>
            </a:r>
            <a:endParaRPr lang="en-US" sz="2600" dirty="0">
              <a:latin typeface="Lato Regular" pitchFamily="34" charset="0"/>
              <a:ea typeface="Lato Regular" pitchFamily="34" charset="0"/>
              <a:cs typeface="Lato Regular" pitchFamily="34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Twitter.com/KQSPL</a:t>
            </a:r>
          </a:p>
          <a:p>
            <a:pPr marL="0" indent="0">
              <a:buNone/>
            </a:pPr>
            <a:r>
              <a:rPr lang="en-US" sz="26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Linkedin/Kiwiqa</a:t>
            </a:r>
            <a:endParaRPr lang="en-US" sz="2600" dirty="0">
              <a:latin typeface="Lato Regular" pitchFamily="34" charset="0"/>
              <a:ea typeface="Lato Regular" pitchFamily="34" charset="0"/>
              <a:cs typeface="Lato Regular" pitchFamily="34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Youtube.com/</a:t>
            </a:r>
            <a:r>
              <a:rPr lang="en-US" sz="2600" dirty="0" err="1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kqsplmobiletesting</a:t>
            </a:r>
            <a:endParaRPr lang="en-US" sz="2600" dirty="0">
              <a:latin typeface="Lato Regular" pitchFamily="34" charset="0"/>
              <a:ea typeface="Lato Regular" pitchFamily="34" charset="0"/>
              <a:cs typeface="Lato Regular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008975" y="391580"/>
            <a:ext cx="12359700" cy="1446532"/>
            <a:chOff x="5988388" y="483017"/>
            <a:chExt cx="12359700" cy="1446532"/>
          </a:xfrm>
        </p:grpSpPr>
        <p:sp>
          <p:nvSpPr>
            <p:cNvPr id="15" name="TextBox 14"/>
            <p:cNvSpPr txBox="1"/>
            <p:nvPr/>
          </p:nvSpPr>
          <p:spPr>
            <a:xfrm>
              <a:off x="5988388" y="483017"/>
              <a:ext cx="12359700" cy="144653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id-ID" sz="88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Contact Us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412311" y="1835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pic>
        <p:nvPicPr>
          <p:cNvPr id="20" name="Picture Placeholder 19" descr="sydney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12260" b="12260"/>
          <a:stretch>
            <a:fillRect/>
          </a:stretch>
        </p:blipFill>
        <p:spPr>
          <a:xfrm>
            <a:off x="0" y="3019425"/>
            <a:ext cx="24377650" cy="6772275"/>
          </a:xfr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3686093" y="10074008"/>
            <a:ext cx="6132291" cy="2749824"/>
          </a:xfrm>
          <a:prstGeom prst="rect">
            <a:avLst/>
          </a:prstGeom>
        </p:spPr>
        <p:txBody>
          <a:bodyPr vert="horz" lIns="243785" tIns="121892" rIns="243785" bIns="12189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Lato Regular"/>
                <a:cs typeface="Lato Regular"/>
              </a:rPr>
              <a:t>INDIA</a:t>
            </a:r>
            <a:endParaRPr lang="en-US" sz="2600" b="1" dirty="0">
              <a:latin typeface="Lato Regular"/>
              <a:cs typeface="Lato Regular"/>
            </a:endParaRPr>
          </a:p>
          <a:p>
            <a:pPr marL="0" indent="0">
              <a:buNone/>
            </a:pPr>
            <a:r>
              <a:rPr lang="en-US" sz="26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Office No 1, 4 D Square Mall</a:t>
            </a:r>
          </a:p>
          <a:p>
            <a:pPr marL="0" indent="0">
              <a:buNone/>
            </a:pPr>
            <a:r>
              <a:rPr lang="en-US" sz="26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Visat Gandhinagar Highway</a:t>
            </a:r>
            <a:endParaRPr lang="en-US" sz="2600" dirty="0">
              <a:latin typeface="Lato Regular" pitchFamily="34" charset="0"/>
              <a:ea typeface="Lato Regular" pitchFamily="34" charset="0"/>
              <a:cs typeface="Lato Regular" pitchFamily="34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Ahmedabad GUJ , India 384170</a:t>
            </a:r>
            <a:endParaRPr lang="en-US" sz="2600" dirty="0">
              <a:latin typeface="Lato Regular" pitchFamily="34" charset="0"/>
              <a:ea typeface="Lato Regular" pitchFamily="34" charset="0"/>
              <a:cs typeface="Lato Regular" pitchFamily="34" charset="0"/>
            </a:endParaRPr>
          </a:p>
        </p:txBody>
      </p:sp>
      <p:pic>
        <p:nvPicPr>
          <p:cNvPr id="18" name="Picture 17" descr="KQ 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5971" y="263042"/>
            <a:ext cx="1476581" cy="13717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29933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spect="1"/>
          </p:cNvSpPr>
          <p:nvPr/>
        </p:nvSpPr>
        <p:spPr>
          <a:xfrm rot="5400000">
            <a:off x="5330826" y="-5330826"/>
            <a:ext cx="13716000" cy="24377651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31" tIns="121864" rIns="243731" bIns="121864" rtlCol="0" anchor="ctr"/>
          <a:lstStyle/>
          <a:p>
            <a:pPr algn="ctr"/>
            <a:endParaRPr lang="en-US"/>
          </a:p>
        </p:txBody>
      </p:sp>
      <p:sp>
        <p:nvSpPr>
          <p:cNvPr id="23" name="AutoShape 5"/>
          <p:cNvSpPr>
            <a:spLocks/>
          </p:cNvSpPr>
          <p:nvPr/>
        </p:nvSpPr>
        <p:spPr bwMode="auto">
          <a:xfrm>
            <a:off x="6982304" y="5352662"/>
            <a:ext cx="10469715" cy="3987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90" tIns="50790" rIns="50790" bIns="50790" anchor="ctr"/>
          <a:lstStyle/>
          <a:p>
            <a:pPr algn="ctr">
              <a:defRPr/>
            </a:pPr>
            <a:r>
              <a:rPr lang="es-ES" sz="9200" dirty="0" smtClean="0">
                <a:solidFill>
                  <a:schemeClr val="bg1"/>
                </a:solidFill>
                <a:latin typeface="Lato Regular"/>
                <a:cs typeface="Lato Regular"/>
              </a:rPr>
              <a:t>THANK YOU</a:t>
            </a:r>
            <a:endParaRPr lang="es-ES" sz="92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 flipV="1">
            <a:off x="9824219" y="8272016"/>
            <a:ext cx="4795207" cy="0"/>
          </a:xfrm>
          <a:prstGeom prst="line">
            <a:avLst/>
          </a:prstGeom>
          <a:noFill/>
          <a:ln w="25400" cap="flat" cmpd="sng">
            <a:solidFill>
              <a:srgbClr val="DCDEE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s-ES" sz="5600"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5" name="AutoShape 3"/>
          <p:cNvSpPr>
            <a:spLocks/>
          </p:cNvSpPr>
          <p:nvPr/>
        </p:nvSpPr>
        <p:spPr bwMode="auto">
          <a:xfrm>
            <a:off x="4540250" y="8652091"/>
            <a:ext cx="20904200" cy="26749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647570">
              <a:lnSpc>
                <a:spcPct val="120000"/>
              </a:lnSpc>
              <a:spcBef>
                <a:spcPts val="1700"/>
              </a:spcBef>
              <a:defRPr/>
            </a:pPr>
            <a:r>
              <a:rPr lang="en-US" sz="6000" i="1" dirty="0" smtClean="0">
                <a:solidFill>
                  <a:schemeClr val="bg1"/>
                </a:solidFill>
                <a:ea typeface="Lato Regular" pitchFamily="34" charset="0"/>
                <a:cs typeface="Lato Regular" pitchFamily="34" charset="0"/>
              </a:rPr>
              <a:t> </a:t>
            </a:r>
            <a:r>
              <a:rPr lang="en-US" sz="4800" i="1" dirty="0" smtClean="0">
                <a:solidFill>
                  <a:schemeClr val="bg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Every Accomplishment Starts With the Decision to try</a:t>
            </a:r>
            <a:endParaRPr lang="es-ES" sz="4800" i="1" dirty="0">
              <a:solidFill>
                <a:schemeClr val="bg1"/>
              </a:solidFill>
              <a:latin typeface="Lato Medium" pitchFamily="34" charset="0"/>
              <a:ea typeface="Lato Medium" pitchFamily="34" charset="0"/>
              <a:cs typeface="Lato Medium" pitchFamily="34" charset="0"/>
            </a:endParaRPr>
          </a:p>
        </p:txBody>
      </p:sp>
      <p:sp>
        <p:nvSpPr>
          <p:cNvPr id="16" name="AutoShape 119"/>
          <p:cNvSpPr>
            <a:spLocks/>
          </p:cNvSpPr>
          <p:nvPr/>
        </p:nvSpPr>
        <p:spPr bwMode="auto">
          <a:xfrm>
            <a:off x="9891060" y="1564864"/>
            <a:ext cx="4613544" cy="45963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599" y="9409"/>
                  <a:pt x="21599" y="10002"/>
                </a:cubicBezTo>
                <a:cubicBezTo>
                  <a:pt x="21599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Freeform 71"/>
          <p:cNvSpPr>
            <a:spLocks noChangeArrowheads="1"/>
          </p:cNvSpPr>
          <p:nvPr/>
        </p:nvSpPr>
        <p:spPr bwMode="auto">
          <a:xfrm rot="11131217">
            <a:off x="3758608" y="8442145"/>
            <a:ext cx="909999" cy="675742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Freeform 71"/>
          <p:cNvSpPr>
            <a:spLocks noChangeArrowheads="1"/>
          </p:cNvSpPr>
          <p:nvPr/>
        </p:nvSpPr>
        <p:spPr bwMode="auto">
          <a:xfrm>
            <a:off x="18602294" y="8616285"/>
            <a:ext cx="909999" cy="675742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31788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20"/>
          <p:cNvSpPr txBox="1">
            <a:spLocks/>
          </p:cNvSpPr>
          <p:nvPr/>
        </p:nvSpPr>
        <p:spPr>
          <a:xfrm>
            <a:off x="7685433" y="3250276"/>
            <a:ext cx="11557875" cy="677108"/>
          </a:xfrm>
          <a:prstGeom prst="rect">
            <a:avLst/>
          </a:prstGeom>
        </p:spPr>
        <p:txBody>
          <a:bodyPr vert="horz" wrap="square" lIns="243785" tIns="0" rIns="243785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4400" dirty="0" smtClean="0">
                <a:solidFill>
                  <a:schemeClr val="tx2"/>
                </a:solidFill>
                <a:latin typeface="Lato Regular"/>
                <a:cs typeface="Lato Regular"/>
              </a:rPr>
              <a:t>Vision : Most Trusted Testing Company</a:t>
            </a:r>
            <a:endParaRPr lang="en-US" sz="4400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6008975" y="483017"/>
            <a:ext cx="12359700" cy="1446532"/>
            <a:chOff x="5988388" y="483017"/>
            <a:chExt cx="12359700" cy="1446532"/>
          </a:xfrm>
        </p:grpSpPr>
        <p:sp>
          <p:nvSpPr>
            <p:cNvPr id="90" name="TextBox 89"/>
            <p:cNvSpPr txBox="1"/>
            <p:nvPr/>
          </p:nvSpPr>
          <p:spPr>
            <a:xfrm>
              <a:off x="5988388" y="483017"/>
              <a:ext cx="12359700" cy="144653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id-ID" sz="88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Our Vision</a:t>
              </a:r>
              <a:r>
                <a:rPr lang="en-US" sz="88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 &amp; Value</a:t>
              </a:r>
              <a:endParaRPr lang="id-ID" sz="8800" b="1" dirty="0" smtClean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1444065" y="1802549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pic>
        <p:nvPicPr>
          <p:cNvPr id="98" name="Picture 97" descr="KQ 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5971" y="263042"/>
            <a:ext cx="1476581" cy="1371792"/>
          </a:xfrm>
          <a:prstGeom prst="rect">
            <a:avLst/>
          </a:prstGeom>
        </p:spPr>
      </p:pic>
      <p:sp>
        <p:nvSpPr>
          <p:cNvPr id="93" name="Freeform 71"/>
          <p:cNvSpPr>
            <a:spLocks noChangeArrowheads="1"/>
          </p:cNvSpPr>
          <p:nvPr/>
        </p:nvSpPr>
        <p:spPr bwMode="auto">
          <a:xfrm rot="10800000">
            <a:off x="6870315" y="3004854"/>
            <a:ext cx="909999" cy="675742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" name="Freeform 71"/>
          <p:cNvSpPr>
            <a:spLocks noChangeArrowheads="1"/>
          </p:cNvSpPr>
          <p:nvPr/>
        </p:nvSpPr>
        <p:spPr bwMode="auto">
          <a:xfrm>
            <a:off x="17736494" y="2962424"/>
            <a:ext cx="909999" cy="675742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3" name="Block Arc 122"/>
          <p:cNvSpPr/>
          <p:nvPr/>
        </p:nvSpPr>
        <p:spPr>
          <a:xfrm>
            <a:off x="8613151" y="5785618"/>
            <a:ext cx="6037008" cy="6037008"/>
          </a:xfrm>
          <a:prstGeom prst="blockArc">
            <a:avLst>
              <a:gd name="adj1" fmla="val 10800000"/>
              <a:gd name="adj2" fmla="val 16200000"/>
              <a:gd name="adj3" fmla="val 464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4" name="Block Arc 123"/>
          <p:cNvSpPr/>
          <p:nvPr/>
        </p:nvSpPr>
        <p:spPr>
          <a:xfrm>
            <a:off x="8613151" y="5785618"/>
            <a:ext cx="6037008" cy="6037008"/>
          </a:xfrm>
          <a:prstGeom prst="blockArc">
            <a:avLst>
              <a:gd name="adj1" fmla="val 5400000"/>
              <a:gd name="adj2" fmla="val 10800000"/>
              <a:gd name="adj3" fmla="val 464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5" name="Block Arc 124"/>
          <p:cNvSpPr/>
          <p:nvPr/>
        </p:nvSpPr>
        <p:spPr>
          <a:xfrm>
            <a:off x="8613151" y="5785618"/>
            <a:ext cx="6037008" cy="6037008"/>
          </a:xfrm>
          <a:prstGeom prst="blockArc">
            <a:avLst>
              <a:gd name="adj1" fmla="val 0"/>
              <a:gd name="adj2" fmla="val 5400000"/>
              <a:gd name="adj3" fmla="val 464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6" name="Block Arc 125"/>
          <p:cNvSpPr/>
          <p:nvPr/>
        </p:nvSpPr>
        <p:spPr>
          <a:xfrm>
            <a:off x="8613151" y="5785618"/>
            <a:ext cx="6037008" cy="6037008"/>
          </a:xfrm>
          <a:prstGeom prst="blockArc">
            <a:avLst>
              <a:gd name="adj1" fmla="val 16200000"/>
              <a:gd name="adj2" fmla="val 0"/>
              <a:gd name="adj3" fmla="val 464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7" name="Freeform 126"/>
          <p:cNvSpPr/>
          <p:nvPr/>
        </p:nvSpPr>
        <p:spPr>
          <a:xfrm>
            <a:off x="10241723" y="7414190"/>
            <a:ext cx="2779864" cy="2779864"/>
          </a:xfrm>
          <a:custGeom>
            <a:avLst/>
            <a:gdLst>
              <a:gd name="connsiteX0" fmla="*/ 0 w 2779864"/>
              <a:gd name="connsiteY0" fmla="*/ 1389932 h 2779864"/>
              <a:gd name="connsiteX1" fmla="*/ 1389932 w 2779864"/>
              <a:gd name="connsiteY1" fmla="*/ 0 h 2779864"/>
              <a:gd name="connsiteX2" fmla="*/ 2779864 w 2779864"/>
              <a:gd name="connsiteY2" fmla="*/ 1389932 h 2779864"/>
              <a:gd name="connsiteX3" fmla="*/ 1389932 w 2779864"/>
              <a:gd name="connsiteY3" fmla="*/ 2779864 h 2779864"/>
              <a:gd name="connsiteX4" fmla="*/ 0 w 2779864"/>
              <a:gd name="connsiteY4" fmla="*/ 1389932 h 277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9864" h="2779864">
                <a:moveTo>
                  <a:pt x="0" y="1389932"/>
                </a:moveTo>
                <a:cubicBezTo>
                  <a:pt x="0" y="622294"/>
                  <a:pt x="622294" y="0"/>
                  <a:pt x="1389932" y="0"/>
                </a:cubicBezTo>
                <a:cubicBezTo>
                  <a:pt x="2157570" y="0"/>
                  <a:pt x="2779864" y="622294"/>
                  <a:pt x="2779864" y="1389932"/>
                </a:cubicBezTo>
                <a:cubicBezTo>
                  <a:pt x="2779864" y="2157570"/>
                  <a:pt x="2157570" y="2779864"/>
                  <a:pt x="1389932" y="2779864"/>
                </a:cubicBezTo>
                <a:cubicBezTo>
                  <a:pt x="622294" y="2779864"/>
                  <a:pt x="0" y="2157570"/>
                  <a:pt x="0" y="138993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3302" tIns="483302" rIns="483302" bIns="483302" numCol="1" spcCol="1270" anchor="ctr" anchorCtr="0">
            <a:noAutofit/>
          </a:bodyPr>
          <a:lstStyle/>
          <a:p>
            <a:pPr lvl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0" kern="1200"/>
          </a:p>
        </p:txBody>
      </p:sp>
      <p:sp>
        <p:nvSpPr>
          <p:cNvPr id="128" name="Freeform 127"/>
          <p:cNvSpPr/>
          <p:nvPr/>
        </p:nvSpPr>
        <p:spPr>
          <a:xfrm>
            <a:off x="10658702" y="4958918"/>
            <a:ext cx="1945905" cy="1945905"/>
          </a:xfrm>
          <a:custGeom>
            <a:avLst/>
            <a:gdLst>
              <a:gd name="connsiteX0" fmla="*/ 0 w 1945905"/>
              <a:gd name="connsiteY0" fmla="*/ 972953 h 1945905"/>
              <a:gd name="connsiteX1" fmla="*/ 972953 w 1945905"/>
              <a:gd name="connsiteY1" fmla="*/ 0 h 1945905"/>
              <a:gd name="connsiteX2" fmla="*/ 1945906 w 1945905"/>
              <a:gd name="connsiteY2" fmla="*/ 972953 h 1945905"/>
              <a:gd name="connsiteX3" fmla="*/ 972953 w 1945905"/>
              <a:gd name="connsiteY3" fmla="*/ 1945906 h 1945905"/>
              <a:gd name="connsiteX4" fmla="*/ 0 w 1945905"/>
              <a:gd name="connsiteY4" fmla="*/ 972953 h 194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905" h="1945905">
                <a:moveTo>
                  <a:pt x="0" y="972953"/>
                </a:moveTo>
                <a:cubicBezTo>
                  <a:pt x="0" y="435606"/>
                  <a:pt x="435606" y="0"/>
                  <a:pt x="972953" y="0"/>
                </a:cubicBezTo>
                <a:cubicBezTo>
                  <a:pt x="1510300" y="0"/>
                  <a:pt x="1945906" y="435606"/>
                  <a:pt x="1945906" y="972953"/>
                </a:cubicBezTo>
                <a:cubicBezTo>
                  <a:pt x="1945906" y="1510300"/>
                  <a:pt x="1510300" y="1945906"/>
                  <a:pt x="972953" y="1945906"/>
                </a:cubicBezTo>
                <a:cubicBezTo>
                  <a:pt x="435606" y="1945906"/>
                  <a:pt x="0" y="1510300"/>
                  <a:pt x="0" y="9729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8311" tIns="338311" rIns="338311" bIns="338311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200" kern="1200"/>
          </a:p>
        </p:txBody>
      </p:sp>
      <p:sp>
        <p:nvSpPr>
          <p:cNvPr id="129" name="Freeform 128"/>
          <p:cNvSpPr/>
          <p:nvPr/>
        </p:nvSpPr>
        <p:spPr>
          <a:xfrm>
            <a:off x="13607154" y="7907369"/>
            <a:ext cx="1945905" cy="1945905"/>
          </a:xfrm>
          <a:custGeom>
            <a:avLst/>
            <a:gdLst>
              <a:gd name="connsiteX0" fmla="*/ 0 w 1945905"/>
              <a:gd name="connsiteY0" fmla="*/ 972953 h 1945905"/>
              <a:gd name="connsiteX1" fmla="*/ 972953 w 1945905"/>
              <a:gd name="connsiteY1" fmla="*/ 0 h 1945905"/>
              <a:gd name="connsiteX2" fmla="*/ 1945906 w 1945905"/>
              <a:gd name="connsiteY2" fmla="*/ 972953 h 1945905"/>
              <a:gd name="connsiteX3" fmla="*/ 972953 w 1945905"/>
              <a:gd name="connsiteY3" fmla="*/ 1945906 h 1945905"/>
              <a:gd name="connsiteX4" fmla="*/ 0 w 1945905"/>
              <a:gd name="connsiteY4" fmla="*/ 972953 h 194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905" h="1945905">
                <a:moveTo>
                  <a:pt x="0" y="972953"/>
                </a:moveTo>
                <a:cubicBezTo>
                  <a:pt x="0" y="435606"/>
                  <a:pt x="435606" y="0"/>
                  <a:pt x="972953" y="0"/>
                </a:cubicBezTo>
                <a:cubicBezTo>
                  <a:pt x="1510300" y="0"/>
                  <a:pt x="1945906" y="435606"/>
                  <a:pt x="1945906" y="972953"/>
                </a:cubicBezTo>
                <a:cubicBezTo>
                  <a:pt x="1945906" y="1510300"/>
                  <a:pt x="1510300" y="1945906"/>
                  <a:pt x="972953" y="1945906"/>
                </a:cubicBezTo>
                <a:cubicBezTo>
                  <a:pt x="435606" y="1945906"/>
                  <a:pt x="0" y="1510300"/>
                  <a:pt x="0" y="97295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8311" tIns="338311" rIns="338311" bIns="338311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200" kern="1200"/>
          </a:p>
        </p:txBody>
      </p:sp>
      <p:sp>
        <p:nvSpPr>
          <p:cNvPr id="130" name="Freeform 129"/>
          <p:cNvSpPr/>
          <p:nvPr/>
        </p:nvSpPr>
        <p:spPr>
          <a:xfrm>
            <a:off x="10658702" y="10855821"/>
            <a:ext cx="1945905" cy="1945905"/>
          </a:xfrm>
          <a:custGeom>
            <a:avLst/>
            <a:gdLst>
              <a:gd name="connsiteX0" fmla="*/ 0 w 1945905"/>
              <a:gd name="connsiteY0" fmla="*/ 972953 h 1945905"/>
              <a:gd name="connsiteX1" fmla="*/ 972953 w 1945905"/>
              <a:gd name="connsiteY1" fmla="*/ 0 h 1945905"/>
              <a:gd name="connsiteX2" fmla="*/ 1945906 w 1945905"/>
              <a:gd name="connsiteY2" fmla="*/ 972953 h 1945905"/>
              <a:gd name="connsiteX3" fmla="*/ 972953 w 1945905"/>
              <a:gd name="connsiteY3" fmla="*/ 1945906 h 1945905"/>
              <a:gd name="connsiteX4" fmla="*/ 0 w 1945905"/>
              <a:gd name="connsiteY4" fmla="*/ 972953 h 194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905" h="1945905">
                <a:moveTo>
                  <a:pt x="0" y="972953"/>
                </a:moveTo>
                <a:cubicBezTo>
                  <a:pt x="0" y="435606"/>
                  <a:pt x="435606" y="0"/>
                  <a:pt x="972953" y="0"/>
                </a:cubicBezTo>
                <a:cubicBezTo>
                  <a:pt x="1510300" y="0"/>
                  <a:pt x="1945906" y="435606"/>
                  <a:pt x="1945906" y="972953"/>
                </a:cubicBezTo>
                <a:cubicBezTo>
                  <a:pt x="1945906" y="1510300"/>
                  <a:pt x="1510300" y="1945906"/>
                  <a:pt x="972953" y="1945906"/>
                </a:cubicBezTo>
                <a:cubicBezTo>
                  <a:pt x="435606" y="1945906"/>
                  <a:pt x="0" y="1510300"/>
                  <a:pt x="0" y="9729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8311" tIns="338311" rIns="338311" bIns="338311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200" kern="1200"/>
          </a:p>
        </p:txBody>
      </p:sp>
      <p:sp>
        <p:nvSpPr>
          <p:cNvPr id="131" name="Freeform 130"/>
          <p:cNvSpPr/>
          <p:nvPr/>
        </p:nvSpPr>
        <p:spPr>
          <a:xfrm>
            <a:off x="7710251" y="7907369"/>
            <a:ext cx="1945905" cy="1945905"/>
          </a:xfrm>
          <a:custGeom>
            <a:avLst/>
            <a:gdLst>
              <a:gd name="connsiteX0" fmla="*/ 0 w 1945905"/>
              <a:gd name="connsiteY0" fmla="*/ 972953 h 1945905"/>
              <a:gd name="connsiteX1" fmla="*/ 972953 w 1945905"/>
              <a:gd name="connsiteY1" fmla="*/ 0 h 1945905"/>
              <a:gd name="connsiteX2" fmla="*/ 1945906 w 1945905"/>
              <a:gd name="connsiteY2" fmla="*/ 972953 h 1945905"/>
              <a:gd name="connsiteX3" fmla="*/ 972953 w 1945905"/>
              <a:gd name="connsiteY3" fmla="*/ 1945906 h 1945905"/>
              <a:gd name="connsiteX4" fmla="*/ 0 w 1945905"/>
              <a:gd name="connsiteY4" fmla="*/ 972953 h 194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905" h="1945905">
                <a:moveTo>
                  <a:pt x="0" y="972953"/>
                </a:moveTo>
                <a:cubicBezTo>
                  <a:pt x="0" y="435606"/>
                  <a:pt x="435606" y="0"/>
                  <a:pt x="972953" y="0"/>
                </a:cubicBezTo>
                <a:cubicBezTo>
                  <a:pt x="1510300" y="0"/>
                  <a:pt x="1945906" y="435606"/>
                  <a:pt x="1945906" y="972953"/>
                </a:cubicBezTo>
                <a:cubicBezTo>
                  <a:pt x="1945906" y="1510300"/>
                  <a:pt x="1510300" y="1945906"/>
                  <a:pt x="972953" y="1945906"/>
                </a:cubicBezTo>
                <a:cubicBezTo>
                  <a:pt x="435606" y="1945906"/>
                  <a:pt x="0" y="1510300"/>
                  <a:pt x="0" y="97295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8311" tIns="338311" rIns="338311" bIns="338311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200" kern="1200"/>
          </a:p>
        </p:txBody>
      </p:sp>
      <p:sp>
        <p:nvSpPr>
          <p:cNvPr id="137" name="Line 525"/>
          <p:cNvSpPr>
            <a:spLocks noChangeShapeType="1"/>
          </p:cNvSpPr>
          <p:nvPr/>
        </p:nvSpPr>
        <p:spPr bwMode="auto">
          <a:xfrm>
            <a:off x="17699488" y="9312613"/>
            <a:ext cx="4770" cy="1068049"/>
          </a:xfrm>
          <a:prstGeom prst="line">
            <a:avLst/>
          </a:prstGeom>
          <a:noFill/>
          <a:ln w="1800" cap="flat">
            <a:solidFill>
              <a:srgbClr val="F1F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500"/>
          </a:p>
        </p:txBody>
      </p:sp>
      <p:sp>
        <p:nvSpPr>
          <p:cNvPr id="140" name="Line 525"/>
          <p:cNvSpPr>
            <a:spLocks noChangeShapeType="1"/>
          </p:cNvSpPr>
          <p:nvPr/>
        </p:nvSpPr>
        <p:spPr bwMode="auto">
          <a:xfrm>
            <a:off x="2373819" y="9588581"/>
            <a:ext cx="4770" cy="1068049"/>
          </a:xfrm>
          <a:prstGeom prst="line">
            <a:avLst/>
          </a:prstGeom>
          <a:noFill/>
          <a:ln w="1800" cap="flat">
            <a:solidFill>
              <a:srgbClr val="F1F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500"/>
          </a:p>
        </p:txBody>
      </p:sp>
      <p:sp>
        <p:nvSpPr>
          <p:cNvPr id="141" name="TextBox 140"/>
          <p:cNvSpPr txBox="1"/>
          <p:nvPr/>
        </p:nvSpPr>
        <p:spPr>
          <a:xfrm>
            <a:off x="1341320" y="8417695"/>
            <a:ext cx="833567" cy="101562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id-ID" sz="5400" b="1" dirty="0" smtClean="0">
                <a:solidFill>
                  <a:schemeClr val="bg1"/>
                </a:solidFill>
                <a:latin typeface="Lato Regular"/>
                <a:cs typeface="Lato Regular"/>
              </a:rPr>
              <a:t>C</a:t>
            </a:r>
            <a:endParaRPr lang="id-ID" sz="54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311749" y="9450049"/>
            <a:ext cx="4134845" cy="1162333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bg1"/>
                </a:solidFill>
                <a:latin typeface="Lato Light"/>
                <a:cs typeface="Lato Light"/>
              </a:rPr>
              <a:t>Creativity is the key to success in </a:t>
            </a:r>
            <a:r>
              <a:rPr lang="en-US" sz="2800" dirty="0" smtClean="0">
                <a:solidFill>
                  <a:schemeClr val="bg1"/>
                </a:solidFill>
                <a:latin typeface="Lato Light"/>
                <a:cs typeface="Lato Light"/>
              </a:rPr>
              <a:t>the great</a:t>
            </a:r>
          </a:p>
        </p:txBody>
      </p:sp>
      <p:sp>
        <p:nvSpPr>
          <p:cNvPr id="143" name="Line 525"/>
          <p:cNvSpPr>
            <a:spLocks noChangeShapeType="1"/>
          </p:cNvSpPr>
          <p:nvPr/>
        </p:nvSpPr>
        <p:spPr bwMode="auto">
          <a:xfrm>
            <a:off x="17699488" y="7793602"/>
            <a:ext cx="4770" cy="1068049"/>
          </a:xfrm>
          <a:prstGeom prst="line">
            <a:avLst/>
          </a:prstGeom>
          <a:noFill/>
          <a:ln w="1800" cap="flat">
            <a:solidFill>
              <a:srgbClr val="F1F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500"/>
          </a:p>
        </p:txBody>
      </p:sp>
      <p:sp>
        <p:nvSpPr>
          <p:cNvPr id="144" name="TextBox 143"/>
          <p:cNvSpPr txBox="1"/>
          <p:nvPr/>
        </p:nvSpPr>
        <p:spPr>
          <a:xfrm>
            <a:off x="16673566" y="7740316"/>
            <a:ext cx="820412" cy="101562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id-ID" sz="5400" b="1" dirty="0" smtClean="0">
                <a:solidFill>
                  <a:schemeClr val="bg1"/>
                </a:solidFill>
                <a:latin typeface="Lato Regular"/>
                <a:cs typeface="Lato Regular"/>
              </a:rPr>
              <a:t>B</a:t>
            </a:r>
            <a:endParaRPr lang="id-ID" sz="54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7637418" y="7655070"/>
            <a:ext cx="4134845" cy="1162333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bg1"/>
                </a:solidFill>
                <a:latin typeface="Lato Light"/>
                <a:cs typeface="Lato Light"/>
              </a:rPr>
              <a:t>Creativity is the key to success in </a:t>
            </a:r>
            <a:r>
              <a:rPr lang="en-US" sz="2800" dirty="0" smtClean="0">
                <a:solidFill>
                  <a:schemeClr val="bg1"/>
                </a:solidFill>
                <a:latin typeface="Lato Light"/>
                <a:cs typeface="Lato Light"/>
              </a:rPr>
              <a:t>the great</a:t>
            </a:r>
          </a:p>
        </p:txBody>
      </p:sp>
      <p:sp>
        <p:nvSpPr>
          <p:cNvPr id="146" name="Line 525"/>
          <p:cNvSpPr>
            <a:spLocks noChangeShapeType="1"/>
          </p:cNvSpPr>
          <p:nvPr/>
        </p:nvSpPr>
        <p:spPr bwMode="auto">
          <a:xfrm>
            <a:off x="2373819" y="8069570"/>
            <a:ext cx="4770" cy="1068049"/>
          </a:xfrm>
          <a:prstGeom prst="line">
            <a:avLst/>
          </a:prstGeom>
          <a:noFill/>
          <a:ln w="1800" cap="flat">
            <a:solidFill>
              <a:srgbClr val="F1F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500"/>
          </a:p>
        </p:txBody>
      </p:sp>
      <p:sp>
        <p:nvSpPr>
          <p:cNvPr id="147" name="TextBox 146"/>
          <p:cNvSpPr txBox="1"/>
          <p:nvPr/>
        </p:nvSpPr>
        <p:spPr>
          <a:xfrm>
            <a:off x="1323406" y="6898684"/>
            <a:ext cx="869394" cy="101562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id-ID" sz="5400" b="1" dirty="0" smtClean="0">
                <a:solidFill>
                  <a:schemeClr val="bg1"/>
                </a:solidFill>
                <a:latin typeface="Lato Regular"/>
                <a:cs typeface="Lato Regular"/>
              </a:rPr>
              <a:t>A</a:t>
            </a:r>
            <a:endParaRPr lang="id-ID" sz="54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2311749" y="7931038"/>
            <a:ext cx="4134845" cy="1162333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bg1"/>
                </a:solidFill>
                <a:latin typeface="Lato Light"/>
                <a:cs typeface="Lato Light"/>
              </a:rPr>
              <a:t>Creativity is the key to success in </a:t>
            </a:r>
            <a:r>
              <a:rPr lang="en-US" sz="2800" dirty="0" smtClean="0">
                <a:solidFill>
                  <a:schemeClr val="bg1"/>
                </a:solidFill>
                <a:latin typeface="Lato Light"/>
                <a:cs typeface="Lato Light"/>
              </a:rPr>
              <a:t>the great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1841774" y="8189409"/>
            <a:ext cx="5239820" cy="13783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 </a:t>
            </a:r>
            <a:r>
              <a:rPr lang="en-US" sz="4000" b="1" dirty="0" smtClean="0">
                <a:latin typeface="Lato Light"/>
              </a:rPr>
              <a:t>Teamwork</a:t>
            </a:r>
            <a:endParaRPr lang="en-US" sz="4000" b="1" dirty="0">
              <a:latin typeface="Lato Light"/>
            </a:endParaRPr>
          </a:p>
        </p:txBody>
      </p:sp>
      <p:sp>
        <p:nvSpPr>
          <p:cNvPr id="159" name="Line 525"/>
          <p:cNvSpPr>
            <a:spLocks noChangeShapeType="1"/>
          </p:cNvSpPr>
          <p:nvPr/>
        </p:nvSpPr>
        <p:spPr bwMode="auto">
          <a:xfrm>
            <a:off x="3008819" y="8394781"/>
            <a:ext cx="4770" cy="1068049"/>
          </a:xfrm>
          <a:prstGeom prst="line">
            <a:avLst/>
          </a:prstGeom>
          <a:noFill/>
          <a:ln w="1800" cap="flat">
            <a:solidFill>
              <a:srgbClr val="F1F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500"/>
          </a:p>
        </p:txBody>
      </p:sp>
      <p:sp>
        <p:nvSpPr>
          <p:cNvPr id="160" name="TextBox 159"/>
          <p:cNvSpPr txBox="1"/>
          <p:nvPr/>
        </p:nvSpPr>
        <p:spPr>
          <a:xfrm>
            <a:off x="1976320" y="8341495"/>
            <a:ext cx="833567" cy="101562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id-ID" sz="5400" b="1" dirty="0" smtClean="0">
                <a:solidFill>
                  <a:schemeClr val="bg1"/>
                </a:solidFill>
                <a:latin typeface="Lato Regular"/>
                <a:cs typeface="Lato Regular"/>
              </a:rPr>
              <a:t>C</a:t>
            </a:r>
            <a:endParaRPr lang="id-ID" sz="54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1841774" y="6670398"/>
            <a:ext cx="5239820" cy="13783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Line 525"/>
          <p:cNvSpPr>
            <a:spLocks noChangeShapeType="1"/>
          </p:cNvSpPr>
          <p:nvPr/>
        </p:nvSpPr>
        <p:spPr bwMode="auto">
          <a:xfrm>
            <a:off x="3008819" y="6875770"/>
            <a:ext cx="4770" cy="1068049"/>
          </a:xfrm>
          <a:prstGeom prst="line">
            <a:avLst/>
          </a:prstGeom>
          <a:noFill/>
          <a:ln w="1800" cap="flat">
            <a:solidFill>
              <a:srgbClr val="F1F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500"/>
          </a:p>
        </p:txBody>
      </p:sp>
      <p:sp>
        <p:nvSpPr>
          <p:cNvPr id="164" name="TextBox 163"/>
          <p:cNvSpPr txBox="1"/>
          <p:nvPr/>
        </p:nvSpPr>
        <p:spPr>
          <a:xfrm>
            <a:off x="1958406" y="6822484"/>
            <a:ext cx="869394" cy="101562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id-ID" sz="5400" b="1" dirty="0" smtClean="0">
                <a:solidFill>
                  <a:schemeClr val="bg1"/>
                </a:solidFill>
                <a:latin typeface="Lato Regular"/>
                <a:cs typeface="Lato Regular"/>
              </a:rPr>
              <a:t>A</a:t>
            </a:r>
            <a:endParaRPr lang="id-ID" sz="54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3022949" y="6940438"/>
            <a:ext cx="4134845" cy="776971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chemeClr val="bg1"/>
                </a:solidFill>
                <a:latin typeface="Lato Light"/>
                <a:cs typeface="Lato Light"/>
              </a:rPr>
              <a:t>Customer First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17167443" y="7913441"/>
            <a:ext cx="5768757" cy="1378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Lato Light"/>
              </a:rPr>
              <a:t>Quality</a:t>
            </a:r>
            <a:endParaRPr lang="en-US" b="1" dirty="0">
              <a:latin typeface="Lato Light"/>
            </a:endParaRPr>
          </a:p>
        </p:txBody>
      </p:sp>
      <p:sp>
        <p:nvSpPr>
          <p:cNvPr id="167" name="Line 525"/>
          <p:cNvSpPr>
            <a:spLocks noChangeShapeType="1"/>
          </p:cNvSpPr>
          <p:nvPr/>
        </p:nvSpPr>
        <p:spPr bwMode="auto">
          <a:xfrm>
            <a:off x="18334488" y="8118813"/>
            <a:ext cx="4770" cy="1068049"/>
          </a:xfrm>
          <a:prstGeom prst="line">
            <a:avLst/>
          </a:prstGeom>
          <a:noFill/>
          <a:ln w="1800" cap="flat">
            <a:solidFill>
              <a:srgbClr val="F1F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500"/>
          </a:p>
        </p:txBody>
      </p:sp>
      <p:sp>
        <p:nvSpPr>
          <p:cNvPr id="168" name="TextBox 167"/>
          <p:cNvSpPr txBox="1"/>
          <p:nvPr/>
        </p:nvSpPr>
        <p:spPr>
          <a:xfrm>
            <a:off x="17275324" y="8065527"/>
            <a:ext cx="886897" cy="101562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id-ID" sz="5400" b="1" dirty="0" smtClean="0">
                <a:solidFill>
                  <a:schemeClr val="bg1"/>
                </a:solidFill>
                <a:latin typeface="Lato Regular"/>
                <a:cs typeface="Lato Regular"/>
              </a:rPr>
              <a:t>D</a:t>
            </a:r>
            <a:endParaRPr lang="id-ID" sz="54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17167443" y="6394430"/>
            <a:ext cx="5768757" cy="13783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Lato Light"/>
              </a:rPr>
              <a:t>      </a:t>
            </a:r>
            <a:r>
              <a:rPr lang="en-US" sz="3400" b="1" dirty="0" smtClean="0">
                <a:latin typeface="Lato Light"/>
              </a:rPr>
              <a:t>Client Value Creation</a:t>
            </a:r>
            <a:endParaRPr lang="en-US" sz="3400" b="1" dirty="0">
              <a:latin typeface="Lato Light"/>
            </a:endParaRPr>
          </a:p>
        </p:txBody>
      </p:sp>
      <p:sp>
        <p:nvSpPr>
          <p:cNvPr id="171" name="Line 525"/>
          <p:cNvSpPr>
            <a:spLocks noChangeShapeType="1"/>
          </p:cNvSpPr>
          <p:nvPr/>
        </p:nvSpPr>
        <p:spPr bwMode="auto">
          <a:xfrm>
            <a:off x="18334488" y="6599802"/>
            <a:ext cx="4770" cy="1068049"/>
          </a:xfrm>
          <a:prstGeom prst="line">
            <a:avLst/>
          </a:prstGeom>
          <a:noFill/>
          <a:ln w="1800" cap="flat">
            <a:solidFill>
              <a:srgbClr val="F1F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1500"/>
          </a:p>
        </p:txBody>
      </p:sp>
      <p:sp>
        <p:nvSpPr>
          <p:cNvPr id="172" name="TextBox 171"/>
          <p:cNvSpPr txBox="1"/>
          <p:nvPr/>
        </p:nvSpPr>
        <p:spPr>
          <a:xfrm>
            <a:off x="17308566" y="6546516"/>
            <a:ext cx="820412" cy="101562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id-ID" sz="5400" b="1" dirty="0" smtClean="0">
                <a:solidFill>
                  <a:schemeClr val="bg1"/>
                </a:solidFill>
                <a:latin typeface="Lato Regular"/>
                <a:cs typeface="Lato Regular"/>
              </a:rPr>
              <a:t>B</a:t>
            </a:r>
            <a:endParaRPr lang="id-ID" sz="54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74" name="Freeform 49"/>
          <p:cNvSpPr>
            <a:spLocks noEditPoints="1"/>
          </p:cNvSpPr>
          <p:nvPr/>
        </p:nvSpPr>
        <p:spPr bwMode="auto">
          <a:xfrm>
            <a:off x="11134323" y="5457944"/>
            <a:ext cx="1003862" cy="936485"/>
          </a:xfrm>
          <a:custGeom>
            <a:avLst/>
            <a:gdLst>
              <a:gd name="T0" fmla="*/ 2147483646 w 115"/>
              <a:gd name="T1" fmla="*/ 2147483646 h 114"/>
              <a:gd name="T2" fmla="*/ 2147483646 w 115"/>
              <a:gd name="T3" fmla="*/ 2147483646 h 114"/>
              <a:gd name="T4" fmla="*/ 2147483646 w 115"/>
              <a:gd name="T5" fmla="*/ 2147483646 h 114"/>
              <a:gd name="T6" fmla="*/ 2147483646 w 115"/>
              <a:gd name="T7" fmla="*/ 2147483646 h 114"/>
              <a:gd name="T8" fmla="*/ 2147483646 w 115"/>
              <a:gd name="T9" fmla="*/ 0 h 114"/>
              <a:gd name="T10" fmla="*/ 2147483646 w 115"/>
              <a:gd name="T11" fmla="*/ 2147483646 h 114"/>
              <a:gd name="T12" fmla="*/ 2147483646 w 115"/>
              <a:gd name="T13" fmla="*/ 2147483646 h 114"/>
              <a:gd name="T14" fmla="*/ 2147483646 w 115"/>
              <a:gd name="T15" fmla="*/ 2147483646 h 114"/>
              <a:gd name="T16" fmla="*/ 2147483646 w 115"/>
              <a:gd name="T17" fmla="*/ 2147483646 h 114"/>
              <a:gd name="T18" fmla="*/ 2147483646 w 115"/>
              <a:gd name="T19" fmla="*/ 2147483646 h 114"/>
              <a:gd name="T20" fmla="*/ 2147483646 w 115"/>
              <a:gd name="T21" fmla="*/ 2147483646 h 114"/>
              <a:gd name="T22" fmla="*/ 2147483646 w 115"/>
              <a:gd name="T23" fmla="*/ 2147483646 h 114"/>
              <a:gd name="T24" fmla="*/ 2147483646 w 115"/>
              <a:gd name="T25" fmla="*/ 2147483646 h 114"/>
              <a:gd name="T26" fmla="*/ 2147483646 w 115"/>
              <a:gd name="T27" fmla="*/ 2147483646 h 114"/>
              <a:gd name="T28" fmla="*/ 2147483646 w 115"/>
              <a:gd name="T29" fmla="*/ 2147483646 h 114"/>
              <a:gd name="T30" fmla="*/ 2147483646 w 115"/>
              <a:gd name="T31" fmla="*/ 2147483646 h 114"/>
              <a:gd name="T32" fmla="*/ 2147483646 w 115"/>
              <a:gd name="T33" fmla="*/ 2147483646 h 114"/>
              <a:gd name="T34" fmla="*/ 2147483646 w 115"/>
              <a:gd name="T35" fmla="*/ 2147483646 h 114"/>
              <a:gd name="T36" fmla="*/ 2147483646 w 115"/>
              <a:gd name="T37" fmla="*/ 2147483646 h 114"/>
              <a:gd name="T38" fmla="*/ 2147483646 w 115"/>
              <a:gd name="T39" fmla="*/ 2147483646 h 114"/>
              <a:gd name="T40" fmla="*/ 2147483646 w 115"/>
              <a:gd name="T41" fmla="*/ 2147483646 h 114"/>
              <a:gd name="T42" fmla="*/ 2147483646 w 115"/>
              <a:gd name="T43" fmla="*/ 2147483646 h 114"/>
              <a:gd name="T44" fmla="*/ 2147483646 w 115"/>
              <a:gd name="T45" fmla="*/ 2147483646 h 114"/>
              <a:gd name="T46" fmla="*/ 2147483646 w 115"/>
              <a:gd name="T47" fmla="*/ 2147483646 h 114"/>
              <a:gd name="T48" fmla="*/ 2147483646 w 115"/>
              <a:gd name="T49" fmla="*/ 2147483646 h 114"/>
              <a:gd name="T50" fmla="*/ 2147483646 w 115"/>
              <a:gd name="T51" fmla="*/ 2147483646 h 114"/>
              <a:gd name="T52" fmla="*/ 2147483646 w 115"/>
              <a:gd name="T53" fmla="*/ 2147483646 h 114"/>
              <a:gd name="T54" fmla="*/ 2147483646 w 115"/>
              <a:gd name="T55" fmla="*/ 2147483646 h 114"/>
              <a:gd name="T56" fmla="*/ 2147483646 w 115"/>
              <a:gd name="T57" fmla="*/ 2147483646 h 114"/>
              <a:gd name="T58" fmla="*/ 2147483646 w 115"/>
              <a:gd name="T59" fmla="*/ 2147483646 h 114"/>
              <a:gd name="T60" fmla="*/ 2147483646 w 115"/>
              <a:gd name="T61" fmla="*/ 2147483646 h 114"/>
              <a:gd name="T62" fmla="*/ 2147483646 w 115"/>
              <a:gd name="T63" fmla="*/ 2147483646 h 11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5" h="114">
                <a:moveTo>
                  <a:pt x="111" y="101"/>
                </a:moveTo>
                <a:cubicBezTo>
                  <a:pt x="110" y="101"/>
                  <a:pt x="97" y="92"/>
                  <a:pt x="78" y="88"/>
                </a:cubicBezTo>
                <a:cubicBezTo>
                  <a:pt x="85" y="79"/>
                  <a:pt x="90" y="67"/>
                  <a:pt x="92" y="59"/>
                </a:cubicBezTo>
                <a:cubicBezTo>
                  <a:pt x="94" y="48"/>
                  <a:pt x="93" y="26"/>
                  <a:pt x="83" y="12"/>
                </a:cubicBezTo>
                <a:cubicBezTo>
                  <a:pt x="76" y="4"/>
                  <a:pt x="68" y="0"/>
                  <a:pt x="57" y="0"/>
                </a:cubicBezTo>
                <a:cubicBezTo>
                  <a:pt x="47" y="0"/>
                  <a:pt x="38" y="4"/>
                  <a:pt x="32" y="12"/>
                </a:cubicBezTo>
                <a:cubicBezTo>
                  <a:pt x="21" y="26"/>
                  <a:pt x="20" y="48"/>
                  <a:pt x="23" y="59"/>
                </a:cubicBezTo>
                <a:cubicBezTo>
                  <a:pt x="25" y="67"/>
                  <a:pt x="29" y="79"/>
                  <a:pt x="36" y="88"/>
                </a:cubicBezTo>
                <a:cubicBezTo>
                  <a:pt x="17" y="92"/>
                  <a:pt x="4" y="101"/>
                  <a:pt x="3" y="101"/>
                </a:cubicBezTo>
                <a:cubicBezTo>
                  <a:pt x="1" y="103"/>
                  <a:pt x="0" y="106"/>
                  <a:pt x="1" y="109"/>
                </a:cubicBezTo>
                <a:cubicBezTo>
                  <a:pt x="1" y="112"/>
                  <a:pt x="4" y="114"/>
                  <a:pt x="7" y="11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110" y="114"/>
                  <a:pt x="113" y="112"/>
                  <a:pt x="114" y="109"/>
                </a:cubicBezTo>
                <a:cubicBezTo>
                  <a:pt x="115" y="106"/>
                  <a:pt x="114" y="103"/>
                  <a:pt x="111" y="101"/>
                </a:cubicBezTo>
                <a:close/>
                <a:moveTo>
                  <a:pt x="29" y="38"/>
                </a:moveTo>
                <a:cubicBezTo>
                  <a:pt x="31" y="23"/>
                  <a:pt x="40" y="7"/>
                  <a:pt x="57" y="7"/>
                </a:cubicBezTo>
                <a:cubicBezTo>
                  <a:pt x="75" y="7"/>
                  <a:pt x="83" y="23"/>
                  <a:pt x="85" y="38"/>
                </a:cubicBezTo>
                <a:cubicBezTo>
                  <a:pt x="87" y="54"/>
                  <a:pt x="82" y="71"/>
                  <a:pt x="72" y="83"/>
                </a:cubicBezTo>
                <a:cubicBezTo>
                  <a:pt x="71" y="85"/>
                  <a:pt x="71" y="85"/>
                  <a:pt x="71" y="85"/>
                </a:cubicBezTo>
                <a:cubicBezTo>
                  <a:pt x="63" y="95"/>
                  <a:pt x="52" y="95"/>
                  <a:pt x="43" y="85"/>
                </a:cubicBezTo>
                <a:cubicBezTo>
                  <a:pt x="42" y="83"/>
                  <a:pt x="42" y="83"/>
                  <a:pt x="42" y="83"/>
                </a:cubicBezTo>
                <a:cubicBezTo>
                  <a:pt x="32" y="71"/>
                  <a:pt x="27" y="54"/>
                  <a:pt x="29" y="38"/>
                </a:cubicBezTo>
                <a:close/>
                <a:moveTo>
                  <a:pt x="7" y="107"/>
                </a:moveTo>
                <a:cubicBezTo>
                  <a:pt x="8" y="107"/>
                  <a:pt x="20" y="99"/>
                  <a:pt x="38" y="95"/>
                </a:cubicBezTo>
                <a:cubicBezTo>
                  <a:pt x="47" y="93"/>
                  <a:pt x="47" y="93"/>
                  <a:pt x="47" y="93"/>
                </a:cubicBezTo>
                <a:cubicBezTo>
                  <a:pt x="50" y="95"/>
                  <a:pt x="53" y="96"/>
                  <a:pt x="57" y="96"/>
                </a:cubicBezTo>
                <a:cubicBezTo>
                  <a:pt x="61" y="96"/>
                  <a:pt x="65" y="95"/>
                  <a:pt x="68" y="93"/>
                </a:cubicBezTo>
                <a:cubicBezTo>
                  <a:pt x="77" y="95"/>
                  <a:pt x="77" y="95"/>
                  <a:pt x="77" y="95"/>
                </a:cubicBezTo>
                <a:cubicBezTo>
                  <a:pt x="94" y="99"/>
                  <a:pt x="107" y="106"/>
                  <a:pt x="107" y="107"/>
                </a:cubicBezTo>
                <a:lnTo>
                  <a:pt x="7" y="107"/>
                </a:lnTo>
                <a:close/>
                <a:moveTo>
                  <a:pt x="7" y="107"/>
                </a:moveTo>
                <a:cubicBezTo>
                  <a:pt x="7" y="107"/>
                  <a:pt x="7" y="107"/>
                  <a:pt x="7" y="107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0" name="Freeform 137"/>
          <p:cNvSpPr>
            <a:spLocks noEditPoints="1"/>
          </p:cNvSpPr>
          <p:nvPr/>
        </p:nvSpPr>
        <p:spPr bwMode="auto">
          <a:xfrm>
            <a:off x="14268779" y="8357159"/>
            <a:ext cx="686180" cy="1002677"/>
          </a:xfrm>
          <a:custGeom>
            <a:avLst/>
            <a:gdLst>
              <a:gd name="T0" fmla="*/ 2147483646 w 58"/>
              <a:gd name="T1" fmla="*/ 2147483646 h 59"/>
              <a:gd name="T2" fmla="*/ 2147483646 w 58"/>
              <a:gd name="T3" fmla="*/ 2147483646 h 59"/>
              <a:gd name="T4" fmla="*/ 2147483646 w 58"/>
              <a:gd name="T5" fmla="*/ 2147483646 h 59"/>
              <a:gd name="T6" fmla="*/ 2147483646 w 58"/>
              <a:gd name="T7" fmla="*/ 2147483646 h 59"/>
              <a:gd name="T8" fmla="*/ 2147483646 w 58"/>
              <a:gd name="T9" fmla="*/ 2147483646 h 59"/>
              <a:gd name="T10" fmla="*/ 2147483646 w 58"/>
              <a:gd name="T11" fmla="*/ 2147483646 h 59"/>
              <a:gd name="T12" fmla="*/ 2147483646 w 58"/>
              <a:gd name="T13" fmla="*/ 2147483646 h 59"/>
              <a:gd name="T14" fmla="*/ 2147483646 w 58"/>
              <a:gd name="T15" fmla="*/ 2147483646 h 59"/>
              <a:gd name="T16" fmla="*/ 2147483646 w 58"/>
              <a:gd name="T17" fmla="*/ 2147483646 h 59"/>
              <a:gd name="T18" fmla="*/ 2147483646 w 58"/>
              <a:gd name="T19" fmla="*/ 2147483646 h 59"/>
              <a:gd name="T20" fmla="*/ 2147483646 w 58"/>
              <a:gd name="T21" fmla="*/ 2147483646 h 59"/>
              <a:gd name="T22" fmla="*/ 2147483646 w 58"/>
              <a:gd name="T23" fmla="*/ 2147483646 h 59"/>
              <a:gd name="T24" fmla="*/ 2147483646 w 58"/>
              <a:gd name="T25" fmla="*/ 2147483646 h 59"/>
              <a:gd name="T26" fmla="*/ 2147483646 w 58"/>
              <a:gd name="T27" fmla="*/ 2147483646 h 59"/>
              <a:gd name="T28" fmla="*/ 0 w 58"/>
              <a:gd name="T29" fmla="*/ 2147483646 h 59"/>
              <a:gd name="T30" fmla="*/ 0 w 58"/>
              <a:gd name="T31" fmla="*/ 2147483646 h 59"/>
              <a:gd name="T32" fmla="*/ 2147483646 w 58"/>
              <a:gd name="T33" fmla="*/ 2147483646 h 59"/>
              <a:gd name="T34" fmla="*/ 2147483646 w 58"/>
              <a:gd name="T35" fmla="*/ 2147483646 h 59"/>
              <a:gd name="T36" fmla="*/ 2147483646 w 58"/>
              <a:gd name="T37" fmla="*/ 2147483646 h 59"/>
              <a:gd name="T38" fmla="*/ 2147483646 w 58"/>
              <a:gd name="T39" fmla="*/ 2147483646 h 59"/>
              <a:gd name="T40" fmla="*/ 2147483646 w 58"/>
              <a:gd name="T41" fmla="*/ 0 h 59"/>
              <a:gd name="T42" fmla="*/ 2147483646 w 58"/>
              <a:gd name="T43" fmla="*/ 2147483646 h 59"/>
              <a:gd name="T44" fmla="*/ 2147483646 w 58"/>
              <a:gd name="T45" fmla="*/ 2147483646 h 59"/>
              <a:gd name="T46" fmla="*/ 2147483646 w 58"/>
              <a:gd name="T47" fmla="*/ 2147483646 h 59"/>
              <a:gd name="T48" fmla="*/ 2147483646 w 58"/>
              <a:gd name="T49" fmla="*/ 2147483646 h 59"/>
              <a:gd name="T50" fmla="*/ 2147483646 w 58"/>
              <a:gd name="T51" fmla="*/ 2147483646 h 59"/>
              <a:gd name="T52" fmla="*/ 2147483646 w 58"/>
              <a:gd name="T53" fmla="*/ 2147483646 h 59"/>
              <a:gd name="T54" fmla="*/ 2147483646 w 58"/>
              <a:gd name="T55" fmla="*/ 2147483646 h 5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8" h="59">
                <a:moveTo>
                  <a:pt x="46" y="30"/>
                </a:moveTo>
                <a:cubicBezTo>
                  <a:pt x="44" y="32"/>
                  <a:pt x="42" y="34"/>
                  <a:pt x="39" y="36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50"/>
                  <a:pt x="39" y="50"/>
                  <a:pt x="38" y="50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59"/>
                  <a:pt x="23" y="58"/>
                  <a:pt x="23" y="58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0" y="55"/>
                  <a:pt x="21" y="55"/>
                </a:cubicBezTo>
                <a:cubicBezTo>
                  <a:pt x="24" y="45"/>
                  <a:pt x="24" y="45"/>
                  <a:pt x="24" y="45"/>
                </a:cubicBezTo>
                <a:cubicBezTo>
                  <a:pt x="14" y="35"/>
                  <a:pt x="14" y="35"/>
                  <a:pt x="14" y="35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3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4"/>
                  <a:pt x="0" y="34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9" y="20"/>
                  <a:pt x="9" y="20"/>
                </a:cubicBezTo>
                <a:cubicBezTo>
                  <a:pt x="23" y="19"/>
                  <a:pt x="23" y="19"/>
                  <a:pt x="23" y="19"/>
                </a:cubicBezTo>
                <a:cubicBezTo>
                  <a:pt x="25" y="17"/>
                  <a:pt x="27" y="14"/>
                  <a:pt x="29" y="12"/>
                </a:cubicBezTo>
                <a:cubicBezTo>
                  <a:pt x="38" y="3"/>
                  <a:pt x="45" y="0"/>
                  <a:pt x="57" y="0"/>
                </a:cubicBezTo>
                <a:cubicBezTo>
                  <a:pt x="58" y="0"/>
                  <a:pt x="58" y="1"/>
                  <a:pt x="58" y="1"/>
                </a:cubicBezTo>
                <a:cubicBezTo>
                  <a:pt x="58" y="13"/>
                  <a:pt x="55" y="21"/>
                  <a:pt x="46" y="30"/>
                </a:cubicBezTo>
                <a:close/>
                <a:moveTo>
                  <a:pt x="47" y="8"/>
                </a:moveTo>
                <a:cubicBezTo>
                  <a:pt x="45" y="8"/>
                  <a:pt x="43" y="10"/>
                  <a:pt x="43" y="12"/>
                </a:cubicBezTo>
                <a:cubicBezTo>
                  <a:pt x="43" y="14"/>
                  <a:pt x="45" y="15"/>
                  <a:pt x="47" y="15"/>
                </a:cubicBezTo>
                <a:cubicBezTo>
                  <a:pt x="49" y="15"/>
                  <a:pt x="50" y="14"/>
                  <a:pt x="50" y="12"/>
                </a:cubicBezTo>
                <a:cubicBezTo>
                  <a:pt x="50" y="10"/>
                  <a:pt x="49" y="8"/>
                  <a:pt x="47" y="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1" name="Freeform 66"/>
          <p:cNvSpPr>
            <a:spLocks noEditPoints="1"/>
          </p:cNvSpPr>
          <p:nvPr/>
        </p:nvSpPr>
        <p:spPr bwMode="auto">
          <a:xfrm>
            <a:off x="11286823" y="11344533"/>
            <a:ext cx="851362" cy="956185"/>
          </a:xfrm>
          <a:custGeom>
            <a:avLst/>
            <a:gdLst>
              <a:gd name="T0" fmla="*/ 2147483646 w 73"/>
              <a:gd name="T1" fmla="*/ 2147483646 h 68"/>
              <a:gd name="T2" fmla="*/ 2147483646 w 73"/>
              <a:gd name="T3" fmla="*/ 2147483646 h 68"/>
              <a:gd name="T4" fmla="*/ 0 w 73"/>
              <a:gd name="T5" fmla="*/ 2147483646 h 68"/>
              <a:gd name="T6" fmla="*/ 2147483646 w 73"/>
              <a:gd name="T7" fmla="*/ 2147483646 h 68"/>
              <a:gd name="T8" fmla="*/ 2147483646 w 73"/>
              <a:gd name="T9" fmla="*/ 2147483646 h 68"/>
              <a:gd name="T10" fmla="*/ 2147483646 w 73"/>
              <a:gd name="T11" fmla="*/ 2147483646 h 68"/>
              <a:gd name="T12" fmla="*/ 2147483646 w 73"/>
              <a:gd name="T13" fmla="*/ 2147483646 h 68"/>
              <a:gd name="T14" fmla="*/ 2147483646 w 73"/>
              <a:gd name="T15" fmla="*/ 2147483646 h 68"/>
              <a:gd name="T16" fmla="*/ 2147483646 w 73"/>
              <a:gd name="T17" fmla="*/ 2147483646 h 68"/>
              <a:gd name="T18" fmla="*/ 2147483646 w 73"/>
              <a:gd name="T19" fmla="*/ 2147483646 h 68"/>
              <a:gd name="T20" fmla="*/ 2147483646 w 73"/>
              <a:gd name="T21" fmla="*/ 2147483646 h 68"/>
              <a:gd name="T22" fmla="*/ 2147483646 w 73"/>
              <a:gd name="T23" fmla="*/ 0 h 68"/>
              <a:gd name="T24" fmla="*/ 2147483646 w 73"/>
              <a:gd name="T25" fmla="*/ 2147483646 h 68"/>
              <a:gd name="T26" fmla="*/ 2147483646 w 73"/>
              <a:gd name="T27" fmla="*/ 2147483646 h 68"/>
              <a:gd name="T28" fmla="*/ 2147483646 w 73"/>
              <a:gd name="T29" fmla="*/ 2147483646 h 68"/>
              <a:gd name="T30" fmla="*/ 2147483646 w 73"/>
              <a:gd name="T31" fmla="*/ 2147483646 h 68"/>
              <a:gd name="T32" fmla="*/ 2147483646 w 73"/>
              <a:gd name="T33" fmla="*/ 2147483646 h 68"/>
              <a:gd name="T34" fmla="*/ 2147483646 w 73"/>
              <a:gd name="T35" fmla="*/ 2147483646 h 68"/>
              <a:gd name="T36" fmla="*/ 2147483646 w 73"/>
              <a:gd name="T37" fmla="*/ 2147483646 h 68"/>
              <a:gd name="T38" fmla="*/ 2147483646 w 73"/>
              <a:gd name="T39" fmla="*/ 2147483646 h 68"/>
              <a:gd name="T40" fmla="*/ 2147483646 w 73"/>
              <a:gd name="T41" fmla="*/ 2147483646 h 68"/>
              <a:gd name="T42" fmla="*/ 2147483646 w 73"/>
              <a:gd name="T43" fmla="*/ 2147483646 h 68"/>
              <a:gd name="T44" fmla="*/ 2147483646 w 73"/>
              <a:gd name="T45" fmla="*/ 2147483646 h 68"/>
              <a:gd name="T46" fmla="*/ 2147483646 w 73"/>
              <a:gd name="T47" fmla="*/ 2147483646 h 68"/>
              <a:gd name="T48" fmla="*/ 2147483646 w 73"/>
              <a:gd name="T49" fmla="*/ 2147483646 h 68"/>
              <a:gd name="T50" fmla="*/ 2147483646 w 73"/>
              <a:gd name="T51" fmla="*/ 2147483646 h 68"/>
              <a:gd name="T52" fmla="*/ 2147483646 w 73"/>
              <a:gd name="T53" fmla="*/ 2147483646 h 68"/>
              <a:gd name="T54" fmla="*/ 2147483646 w 73"/>
              <a:gd name="T55" fmla="*/ 2147483646 h 68"/>
              <a:gd name="T56" fmla="*/ 2147483646 w 73"/>
              <a:gd name="T57" fmla="*/ 2147483646 h 68"/>
              <a:gd name="T58" fmla="*/ 2147483646 w 73"/>
              <a:gd name="T59" fmla="*/ 0 h 68"/>
              <a:gd name="T60" fmla="*/ 2147483646 w 73"/>
              <a:gd name="T61" fmla="*/ 2147483646 h 68"/>
              <a:gd name="T62" fmla="*/ 2147483646 w 73"/>
              <a:gd name="T63" fmla="*/ 2147483646 h 68"/>
              <a:gd name="T64" fmla="*/ 2147483646 w 73"/>
              <a:gd name="T65" fmla="*/ 2147483646 h 68"/>
              <a:gd name="T66" fmla="*/ 2147483646 w 73"/>
              <a:gd name="T67" fmla="*/ 2147483646 h 68"/>
              <a:gd name="T68" fmla="*/ 2147483646 w 73"/>
              <a:gd name="T69" fmla="*/ 2147483646 h 68"/>
              <a:gd name="T70" fmla="*/ 2147483646 w 73"/>
              <a:gd name="T71" fmla="*/ 2147483646 h 68"/>
              <a:gd name="T72" fmla="*/ 2147483646 w 73"/>
              <a:gd name="T73" fmla="*/ 2147483646 h 68"/>
              <a:gd name="T74" fmla="*/ 2147483646 w 73"/>
              <a:gd name="T75" fmla="*/ 2147483646 h 68"/>
              <a:gd name="T76" fmla="*/ 2147483646 w 73"/>
              <a:gd name="T77" fmla="*/ 2147483646 h 68"/>
              <a:gd name="T78" fmla="*/ 2147483646 w 73"/>
              <a:gd name="T79" fmla="*/ 2147483646 h 68"/>
              <a:gd name="T80" fmla="*/ 2147483646 w 73"/>
              <a:gd name="T81" fmla="*/ 2147483646 h 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182" name="Group 181"/>
          <p:cNvGrpSpPr/>
          <p:nvPr/>
        </p:nvGrpSpPr>
        <p:grpSpPr>
          <a:xfrm>
            <a:off x="8102069" y="8365845"/>
            <a:ext cx="1022163" cy="903116"/>
            <a:chOff x="8783638" y="3568701"/>
            <a:chExt cx="360363" cy="360363"/>
          </a:xfrm>
          <a:solidFill>
            <a:srgbClr val="FFFFFF"/>
          </a:solidFill>
        </p:grpSpPr>
        <p:sp>
          <p:nvSpPr>
            <p:cNvPr id="183" name="Freeform 99"/>
            <p:cNvSpPr>
              <a:spLocks noEditPoints="1"/>
            </p:cNvSpPr>
            <p:nvPr/>
          </p:nvSpPr>
          <p:spPr bwMode="auto">
            <a:xfrm>
              <a:off x="8783638" y="3568701"/>
              <a:ext cx="360363" cy="360363"/>
            </a:xfrm>
            <a:custGeom>
              <a:avLst/>
              <a:gdLst/>
              <a:ahLst/>
              <a:cxnLst>
                <a:cxn ang="0">
                  <a:pos x="80" y="38"/>
                </a:cxn>
                <a:cxn ang="0">
                  <a:pos x="62" y="0"/>
                </a:cxn>
                <a:cxn ang="0">
                  <a:pos x="35" y="39"/>
                </a:cxn>
                <a:cxn ang="0">
                  <a:pos x="31" y="41"/>
                </a:cxn>
                <a:cxn ang="0">
                  <a:pos x="12" y="38"/>
                </a:cxn>
                <a:cxn ang="0">
                  <a:pos x="0" y="111"/>
                </a:cxn>
                <a:cxn ang="0">
                  <a:pos x="23" y="123"/>
                </a:cxn>
                <a:cxn ang="0">
                  <a:pos x="34" y="116"/>
                </a:cxn>
                <a:cxn ang="0">
                  <a:pos x="35" y="116"/>
                </a:cxn>
                <a:cxn ang="0">
                  <a:pos x="73" y="123"/>
                </a:cxn>
                <a:cxn ang="0">
                  <a:pos x="108" y="115"/>
                </a:cxn>
                <a:cxn ang="0">
                  <a:pos x="110" y="104"/>
                </a:cxn>
                <a:cxn ang="0">
                  <a:pos x="116" y="84"/>
                </a:cxn>
                <a:cxn ang="0">
                  <a:pos x="120" y="64"/>
                </a:cxn>
                <a:cxn ang="0">
                  <a:pos x="123" y="55"/>
                </a:cxn>
                <a:cxn ang="0">
                  <a:pos x="112" y="40"/>
                </a:cxn>
                <a:cxn ang="0">
                  <a:pos x="23" y="115"/>
                </a:cxn>
                <a:cxn ang="0">
                  <a:pos x="8" y="111"/>
                </a:cxn>
                <a:cxn ang="0">
                  <a:pos x="12" y="46"/>
                </a:cxn>
                <a:cxn ang="0">
                  <a:pos x="27" y="50"/>
                </a:cxn>
                <a:cxn ang="0">
                  <a:pos x="115" y="56"/>
                </a:cxn>
                <a:cxn ang="0">
                  <a:pos x="100" y="61"/>
                </a:cxn>
                <a:cxn ang="0">
                  <a:pos x="100" y="65"/>
                </a:cxn>
                <a:cxn ang="0">
                  <a:pos x="114" y="72"/>
                </a:cxn>
                <a:cxn ang="0">
                  <a:pos x="96" y="81"/>
                </a:cxn>
                <a:cxn ang="0">
                  <a:pos x="96" y="84"/>
                </a:cxn>
                <a:cxn ang="0">
                  <a:pos x="109" y="92"/>
                </a:cxn>
                <a:cxn ang="0">
                  <a:pos x="92" y="100"/>
                </a:cxn>
                <a:cxn ang="0">
                  <a:pos x="92" y="104"/>
                </a:cxn>
                <a:cxn ang="0">
                  <a:pos x="102" y="109"/>
                </a:cxn>
                <a:cxn ang="0">
                  <a:pos x="94" y="115"/>
                </a:cxn>
                <a:cxn ang="0">
                  <a:pos x="52" y="113"/>
                </a:cxn>
                <a:cxn ang="0">
                  <a:pos x="31" y="105"/>
                </a:cxn>
                <a:cxn ang="0">
                  <a:pos x="34" y="48"/>
                </a:cxn>
                <a:cxn ang="0">
                  <a:pos x="58" y="11"/>
                </a:cxn>
                <a:cxn ang="0">
                  <a:pos x="73" y="26"/>
                </a:cxn>
                <a:cxn ang="0">
                  <a:pos x="111" y="47"/>
                </a:cxn>
                <a:cxn ang="0">
                  <a:pos x="115" y="56"/>
                </a:cxn>
                <a:cxn ang="0">
                  <a:pos x="115" y="56"/>
                </a:cxn>
              </a:cxnLst>
              <a:rect l="0" t="0" r="r" b="b"/>
              <a:pathLst>
                <a:path w="123" h="123">
                  <a:moveTo>
                    <a:pt x="112" y="40"/>
                  </a:moveTo>
                  <a:cubicBezTo>
                    <a:pt x="107" y="39"/>
                    <a:pt x="96" y="39"/>
                    <a:pt x="80" y="38"/>
                  </a:cubicBezTo>
                  <a:cubicBezTo>
                    <a:pt x="80" y="35"/>
                    <a:pt x="81" y="32"/>
                    <a:pt x="81" y="26"/>
                  </a:cubicBezTo>
                  <a:cubicBezTo>
                    <a:pt x="81" y="12"/>
                    <a:pt x="71" y="0"/>
                    <a:pt x="62" y="0"/>
                  </a:cubicBezTo>
                  <a:cubicBezTo>
                    <a:pt x="55" y="0"/>
                    <a:pt x="50" y="5"/>
                    <a:pt x="50" y="11"/>
                  </a:cubicBezTo>
                  <a:cubicBezTo>
                    <a:pt x="50" y="19"/>
                    <a:pt x="48" y="32"/>
                    <a:pt x="35" y="39"/>
                  </a:cubicBezTo>
                  <a:cubicBezTo>
                    <a:pt x="34" y="40"/>
                    <a:pt x="31" y="41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29" y="40"/>
                    <a:pt x="26" y="38"/>
                    <a:pt x="2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6" y="38"/>
                    <a:pt x="0" y="43"/>
                    <a:pt x="0" y="5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8"/>
                    <a:pt x="6" y="123"/>
                    <a:pt x="12" y="123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8" y="123"/>
                    <a:pt x="32" y="120"/>
                    <a:pt x="34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4" y="116"/>
                    <a:pt x="34" y="116"/>
                    <a:pt x="35" y="116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37" y="117"/>
                    <a:pt x="41" y="118"/>
                    <a:pt x="50" y="120"/>
                  </a:cubicBezTo>
                  <a:cubicBezTo>
                    <a:pt x="52" y="121"/>
                    <a:pt x="63" y="123"/>
                    <a:pt x="73" y="123"/>
                  </a:cubicBezTo>
                  <a:cubicBezTo>
                    <a:pt x="94" y="123"/>
                    <a:pt x="94" y="123"/>
                    <a:pt x="94" y="123"/>
                  </a:cubicBezTo>
                  <a:cubicBezTo>
                    <a:pt x="101" y="123"/>
                    <a:pt x="105" y="120"/>
                    <a:pt x="108" y="115"/>
                  </a:cubicBezTo>
                  <a:cubicBezTo>
                    <a:pt x="108" y="115"/>
                    <a:pt x="109" y="114"/>
                    <a:pt x="110" y="111"/>
                  </a:cubicBezTo>
                  <a:cubicBezTo>
                    <a:pt x="110" y="109"/>
                    <a:pt x="110" y="107"/>
                    <a:pt x="110" y="104"/>
                  </a:cubicBezTo>
                  <a:cubicBezTo>
                    <a:pt x="114" y="102"/>
                    <a:pt x="115" y="97"/>
                    <a:pt x="116" y="95"/>
                  </a:cubicBezTo>
                  <a:cubicBezTo>
                    <a:pt x="118" y="90"/>
                    <a:pt x="117" y="87"/>
                    <a:pt x="116" y="84"/>
                  </a:cubicBezTo>
                  <a:cubicBezTo>
                    <a:pt x="118" y="82"/>
                    <a:pt x="120" y="79"/>
                    <a:pt x="121" y="73"/>
                  </a:cubicBezTo>
                  <a:cubicBezTo>
                    <a:pt x="122" y="70"/>
                    <a:pt x="121" y="67"/>
                    <a:pt x="120" y="64"/>
                  </a:cubicBezTo>
                  <a:cubicBezTo>
                    <a:pt x="122" y="62"/>
                    <a:pt x="123" y="59"/>
                    <a:pt x="123" y="56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23" y="55"/>
                    <a:pt x="123" y="54"/>
                    <a:pt x="123" y="53"/>
                  </a:cubicBezTo>
                  <a:cubicBezTo>
                    <a:pt x="123" y="48"/>
                    <a:pt x="120" y="42"/>
                    <a:pt x="112" y="40"/>
                  </a:cubicBezTo>
                  <a:close/>
                  <a:moveTo>
                    <a:pt x="27" y="111"/>
                  </a:moveTo>
                  <a:cubicBezTo>
                    <a:pt x="27" y="113"/>
                    <a:pt x="26" y="115"/>
                    <a:pt x="23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0" y="115"/>
                    <a:pt x="8" y="113"/>
                    <a:pt x="8" y="111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48"/>
                    <a:pt x="10" y="46"/>
                    <a:pt x="12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6" y="46"/>
                    <a:pt x="27" y="48"/>
                    <a:pt x="27" y="50"/>
                  </a:cubicBezTo>
                  <a:lnTo>
                    <a:pt x="27" y="111"/>
                  </a:lnTo>
                  <a:close/>
                  <a:moveTo>
                    <a:pt x="115" y="56"/>
                  </a:moveTo>
                  <a:cubicBezTo>
                    <a:pt x="115" y="58"/>
                    <a:pt x="114" y="61"/>
                    <a:pt x="108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99" y="61"/>
                    <a:pt x="98" y="62"/>
                    <a:pt x="98" y="63"/>
                  </a:cubicBezTo>
                  <a:cubicBezTo>
                    <a:pt x="98" y="64"/>
                    <a:pt x="99" y="65"/>
                    <a:pt x="100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13" y="65"/>
                    <a:pt x="114" y="70"/>
                    <a:pt x="114" y="72"/>
                  </a:cubicBezTo>
                  <a:cubicBezTo>
                    <a:pt x="113" y="75"/>
                    <a:pt x="112" y="81"/>
                    <a:pt x="105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5" y="81"/>
                    <a:pt x="94" y="81"/>
                    <a:pt x="94" y="82"/>
                  </a:cubicBezTo>
                  <a:cubicBezTo>
                    <a:pt x="94" y="83"/>
                    <a:pt x="95" y="84"/>
                    <a:pt x="96" y="84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10" y="84"/>
                    <a:pt x="110" y="89"/>
                    <a:pt x="109" y="92"/>
                  </a:cubicBezTo>
                  <a:cubicBezTo>
                    <a:pt x="108" y="96"/>
                    <a:pt x="107" y="100"/>
                    <a:pt x="99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1" y="100"/>
                    <a:pt x="90" y="101"/>
                    <a:pt x="90" y="102"/>
                  </a:cubicBezTo>
                  <a:cubicBezTo>
                    <a:pt x="90" y="103"/>
                    <a:pt x="91" y="104"/>
                    <a:pt x="92" y="104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03" y="104"/>
                    <a:pt x="103" y="108"/>
                    <a:pt x="102" y="109"/>
                  </a:cubicBezTo>
                  <a:cubicBezTo>
                    <a:pt x="102" y="110"/>
                    <a:pt x="101" y="112"/>
                    <a:pt x="101" y="112"/>
                  </a:cubicBezTo>
                  <a:cubicBezTo>
                    <a:pt x="100" y="114"/>
                    <a:pt x="98" y="115"/>
                    <a:pt x="94" y="115"/>
                  </a:cubicBezTo>
                  <a:cubicBezTo>
                    <a:pt x="73" y="115"/>
                    <a:pt x="73" y="115"/>
                    <a:pt x="73" y="115"/>
                  </a:cubicBezTo>
                  <a:cubicBezTo>
                    <a:pt x="63" y="115"/>
                    <a:pt x="52" y="113"/>
                    <a:pt x="52" y="113"/>
                  </a:cubicBezTo>
                  <a:cubicBezTo>
                    <a:pt x="36" y="109"/>
                    <a:pt x="35" y="109"/>
                    <a:pt x="34" y="108"/>
                  </a:cubicBezTo>
                  <a:cubicBezTo>
                    <a:pt x="34" y="108"/>
                    <a:pt x="31" y="108"/>
                    <a:pt x="31" y="105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0"/>
                    <a:pt x="32" y="49"/>
                    <a:pt x="34" y="48"/>
                  </a:cubicBezTo>
                  <a:cubicBezTo>
                    <a:pt x="34" y="48"/>
                    <a:pt x="35" y="48"/>
                    <a:pt x="35" y="48"/>
                  </a:cubicBezTo>
                  <a:cubicBezTo>
                    <a:pt x="52" y="40"/>
                    <a:pt x="58" y="25"/>
                    <a:pt x="58" y="11"/>
                  </a:cubicBezTo>
                  <a:cubicBezTo>
                    <a:pt x="58" y="10"/>
                    <a:pt x="59" y="8"/>
                    <a:pt x="62" y="8"/>
                  </a:cubicBezTo>
                  <a:cubicBezTo>
                    <a:pt x="66" y="8"/>
                    <a:pt x="73" y="16"/>
                    <a:pt x="73" y="26"/>
                  </a:cubicBezTo>
                  <a:cubicBezTo>
                    <a:pt x="73" y="35"/>
                    <a:pt x="73" y="37"/>
                    <a:pt x="69" y="46"/>
                  </a:cubicBezTo>
                  <a:cubicBezTo>
                    <a:pt x="108" y="46"/>
                    <a:pt x="107" y="47"/>
                    <a:pt x="111" y="47"/>
                  </a:cubicBezTo>
                  <a:cubicBezTo>
                    <a:pt x="115" y="49"/>
                    <a:pt x="115" y="52"/>
                    <a:pt x="115" y="53"/>
                  </a:cubicBezTo>
                  <a:cubicBezTo>
                    <a:pt x="115" y="55"/>
                    <a:pt x="115" y="54"/>
                    <a:pt x="115" y="56"/>
                  </a:cubicBezTo>
                  <a:close/>
                  <a:moveTo>
                    <a:pt x="115" y="56"/>
                  </a:moveTo>
                  <a:cubicBezTo>
                    <a:pt x="115" y="56"/>
                    <a:pt x="115" y="56"/>
                    <a:pt x="115" y="5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84" name="Freeform 100"/>
            <p:cNvSpPr>
              <a:spLocks noEditPoints="1"/>
            </p:cNvSpPr>
            <p:nvPr/>
          </p:nvSpPr>
          <p:spPr bwMode="auto">
            <a:xfrm>
              <a:off x="8818563" y="3862388"/>
              <a:ext cx="33338" cy="317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5"/>
                </a:cxn>
                <a:cxn ang="0">
                  <a:pos x="6" y="11"/>
                </a:cxn>
                <a:cxn ang="0">
                  <a:pos x="11" y="5"/>
                </a:cxn>
                <a:cxn ang="0">
                  <a:pos x="6" y="0"/>
                </a:cxn>
                <a:cxn ang="0">
                  <a:pos x="6" y="7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8" y="5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7"/>
                </a:cxn>
              </a:cxnLst>
              <a:rect l="0" t="0" r="r" b="b"/>
              <a:pathLst>
                <a:path w="11" h="11">
                  <a:moveTo>
                    <a:pt x="6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9"/>
                    <a:pt x="2" y="11"/>
                    <a:pt x="6" y="11"/>
                  </a:cubicBezTo>
                  <a:cubicBezTo>
                    <a:pt x="9" y="11"/>
                    <a:pt x="11" y="9"/>
                    <a:pt x="11" y="5"/>
                  </a:cubicBezTo>
                  <a:cubicBezTo>
                    <a:pt x="11" y="2"/>
                    <a:pt x="9" y="0"/>
                    <a:pt x="6" y="0"/>
                  </a:cubicBezTo>
                  <a:close/>
                  <a:moveTo>
                    <a:pt x="6" y="7"/>
                  </a:moveTo>
                  <a:cubicBezTo>
                    <a:pt x="5" y="7"/>
                    <a:pt x="4" y="6"/>
                    <a:pt x="4" y="5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7" y="4"/>
                    <a:pt x="8" y="4"/>
                    <a:pt x="8" y="5"/>
                  </a:cubicBezTo>
                  <a:cubicBezTo>
                    <a:pt x="8" y="6"/>
                    <a:pt x="7" y="7"/>
                    <a:pt x="6" y="7"/>
                  </a:cubicBezTo>
                  <a:close/>
                  <a:moveTo>
                    <a:pt x="6" y="7"/>
                  </a:moveTo>
                  <a:cubicBezTo>
                    <a:pt x="6" y="7"/>
                    <a:pt x="6" y="7"/>
                    <a:pt x="6" y="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187" name="Freeform 51"/>
          <p:cNvSpPr>
            <a:spLocks noEditPoints="1"/>
          </p:cNvSpPr>
          <p:nvPr/>
        </p:nvSpPr>
        <p:spPr bwMode="auto">
          <a:xfrm>
            <a:off x="11108923" y="8073585"/>
            <a:ext cx="1003862" cy="1490845"/>
          </a:xfrm>
          <a:custGeom>
            <a:avLst/>
            <a:gdLst>
              <a:gd name="T0" fmla="*/ 2147483646 w 41"/>
              <a:gd name="T1" fmla="*/ 2147483646 h 58"/>
              <a:gd name="T2" fmla="*/ 2147483646 w 41"/>
              <a:gd name="T3" fmla="*/ 2147483646 h 58"/>
              <a:gd name="T4" fmla="*/ 2147483646 w 41"/>
              <a:gd name="T5" fmla="*/ 2147483646 h 58"/>
              <a:gd name="T6" fmla="*/ 2147483646 w 41"/>
              <a:gd name="T7" fmla="*/ 2147483646 h 58"/>
              <a:gd name="T8" fmla="*/ 2147483646 w 41"/>
              <a:gd name="T9" fmla="*/ 2147483646 h 58"/>
              <a:gd name="T10" fmla="*/ 2147483646 w 41"/>
              <a:gd name="T11" fmla="*/ 2147483646 h 58"/>
              <a:gd name="T12" fmla="*/ 2147483646 w 41"/>
              <a:gd name="T13" fmla="*/ 2147483646 h 58"/>
              <a:gd name="T14" fmla="*/ 2147483646 w 41"/>
              <a:gd name="T15" fmla="*/ 2147483646 h 58"/>
              <a:gd name="T16" fmla="*/ 2147483646 w 41"/>
              <a:gd name="T17" fmla="*/ 2147483646 h 58"/>
              <a:gd name="T18" fmla="*/ 2147483646 w 41"/>
              <a:gd name="T19" fmla="*/ 2147483646 h 58"/>
              <a:gd name="T20" fmla="*/ 2147483646 w 41"/>
              <a:gd name="T21" fmla="*/ 2147483646 h 58"/>
              <a:gd name="T22" fmla="*/ 2147483646 w 41"/>
              <a:gd name="T23" fmla="*/ 2147483646 h 58"/>
              <a:gd name="T24" fmla="*/ 2147483646 w 41"/>
              <a:gd name="T25" fmla="*/ 2147483646 h 58"/>
              <a:gd name="T26" fmla="*/ 2147483646 w 41"/>
              <a:gd name="T27" fmla="*/ 2147483646 h 58"/>
              <a:gd name="T28" fmla="*/ 2147483646 w 41"/>
              <a:gd name="T29" fmla="*/ 2147483646 h 58"/>
              <a:gd name="T30" fmla="*/ 2147483646 w 41"/>
              <a:gd name="T31" fmla="*/ 2147483646 h 58"/>
              <a:gd name="T32" fmla="*/ 2147483646 w 41"/>
              <a:gd name="T33" fmla="*/ 2147483646 h 58"/>
              <a:gd name="T34" fmla="*/ 2147483646 w 41"/>
              <a:gd name="T35" fmla="*/ 2147483646 h 58"/>
              <a:gd name="T36" fmla="*/ 2147483646 w 41"/>
              <a:gd name="T37" fmla="*/ 2147483646 h 58"/>
              <a:gd name="T38" fmla="*/ 2147483646 w 41"/>
              <a:gd name="T39" fmla="*/ 2147483646 h 58"/>
              <a:gd name="T40" fmla="*/ 2147483646 w 41"/>
              <a:gd name="T41" fmla="*/ 2147483646 h 58"/>
              <a:gd name="T42" fmla="*/ 2147483646 w 41"/>
              <a:gd name="T43" fmla="*/ 0 h 58"/>
              <a:gd name="T44" fmla="*/ 2147483646 w 41"/>
              <a:gd name="T45" fmla="*/ 2147483646 h 58"/>
              <a:gd name="T46" fmla="*/ 2147483646 w 41"/>
              <a:gd name="T47" fmla="*/ 2147483646 h 5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1" h="58">
                <a:moveTo>
                  <a:pt x="30" y="24"/>
                </a:moveTo>
                <a:cubicBezTo>
                  <a:pt x="30" y="54"/>
                  <a:pt x="30" y="54"/>
                  <a:pt x="30" y="54"/>
                </a:cubicBezTo>
                <a:cubicBezTo>
                  <a:pt x="30" y="56"/>
                  <a:pt x="28" y="58"/>
                  <a:pt x="26" y="58"/>
                </a:cubicBezTo>
                <a:cubicBezTo>
                  <a:pt x="24" y="58"/>
                  <a:pt x="22" y="56"/>
                  <a:pt x="22" y="54"/>
                </a:cubicBezTo>
                <a:cubicBezTo>
                  <a:pt x="22" y="40"/>
                  <a:pt x="22" y="40"/>
                  <a:pt x="22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6"/>
                  <a:pt x="18" y="58"/>
                  <a:pt x="15" y="58"/>
                </a:cubicBezTo>
                <a:cubicBezTo>
                  <a:pt x="13" y="58"/>
                  <a:pt x="11" y="56"/>
                  <a:pt x="11" y="54"/>
                </a:cubicBezTo>
                <a:cubicBezTo>
                  <a:pt x="11" y="24"/>
                  <a:pt x="11" y="24"/>
                  <a:pt x="11" y="2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3"/>
                  <a:pt x="0" y="10"/>
                  <a:pt x="1" y="9"/>
                </a:cubicBezTo>
                <a:cubicBezTo>
                  <a:pt x="2" y="8"/>
                  <a:pt x="5" y="8"/>
                  <a:pt x="6" y="9"/>
                </a:cubicBezTo>
                <a:cubicBezTo>
                  <a:pt x="14" y="17"/>
                  <a:pt x="14" y="17"/>
                  <a:pt x="14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35" y="9"/>
                  <a:pt x="35" y="9"/>
                  <a:pt x="35" y="9"/>
                </a:cubicBezTo>
                <a:cubicBezTo>
                  <a:pt x="37" y="8"/>
                  <a:pt x="39" y="8"/>
                  <a:pt x="40" y="9"/>
                </a:cubicBezTo>
                <a:cubicBezTo>
                  <a:pt x="41" y="10"/>
                  <a:pt x="41" y="13"/>
                  <a:pt x="40" y="14"/>
                </a:cubicBezTo>
                <a:lnTo>
                  <a:pt x="30" y="24"/>
                </a:lnTo>
                <a:close/>
                <a:moveTo>
                  <a:pt x="21" y="16"/>
                </a:moveTo>
                <a:cubicBezTo>
                  <a:pt x="16" y="16"/>
                  <a:pt x="13" y="12"/>
                  <a:pt x="13" y="8"/>
                </a:cubicBezTo>
                <a:cubicBezTo>
                  <a:pt x="13" y="4"/>
                  <a:pt x="16" y="0"/>
                  <a:pt x="21" y="0"/>
                </a:cubicBezTo>
                <a:cubicBezTo>
                  <a:pt x="25" y="0"/>
                  <a:pt x="29" y="4"/>
                  <a:pt x="29" y="8"/>
                </a:cubicBezTo>
                <a:cubicBezTo>
                  <a:pt x="29" y="12"/>
                  <a:pt x="25" y="16"/>
                  <a:pt x="21" y="1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860798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127" grpId="0" animBg="1"/>
      <p:bldP spid="128" grpId="0" animBg="1"/>
      <p:bldP spid="129" grpId="0" animBg="1"/>
      <p:bldP spid="130" grpId="0" animBg="1"/>
      <p:bldP spid="131" grpId="0" animBg="1"/>
      <p:bldP spid="137" grpId="0" animBg="1"/>
      <p:bldP spid="140" grpId="0" animBg="1"/>
      <p:bldP spid="141" grpId="0"/>
      <p:bldP spid="142" grpId="0"/>
      <p:bldP spid="143" grpId="0" animBg="1"/>
      <p:bldP spid="144" grpId="0"/>
      <p:bldP spid="145" grpId="0"/>
      <p:bldP spid="146" grpId="0" animBg="1"/>
      <p:bldP spid="147" grpId="0"/>
      <p:bldP spid="148" grpId="0"/>
      <p:bldP spid="158" grpId="0" animBg="1"/>
      <p:bldP spid="159" grpId="0" animBg="1"/>
      <p:bldP spid="160" grpId="0"/>
      <p:bldP spid="162" grpId="0" animBg="1"/>
      <p:bldP spid="163" grpId="0" animBg="1"/>
      <p:bldP spid="164" grpId="0"/>
      <p:bldP spid="165" grpId="0"/>
      <p:bldP spid="166" grpId="0" animBg="1"/>
      <p:bldP spid="167" grpId="0" animBg="1"/>
      <p:bldP spid="168" grpId="0"/>
      <p:bldP spid="170" grpId="0" animBg="1"/>
      <p:bldP spid="171" grpId="0" animBg="1"/>
      <p:bldP spid="1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/>
          <p:nvPr/>
        </p:nvGrpSpPr>
        <p:grpSpPr>
          <a:xfrm>
            <a:off x="14229595" y="3145448"/>
            <a:ext cx="6339389" cy="8472517"/>
            <a:chOff x="10161589" y="1197665"/>
            <a:chExt cx="8764949" cy="11714249"/>
          </a:xfrm>
        </p:grpSpPr>
        <p:sp>
          <p:nvSpPr>
            <p:cNvPr id="39" name="Freeform 2"/>
            <p:cNvSpPr>
              <a:spLocks noChangeArrowheads="1"/>
            </p:cNvSpPr>
            <p:nvPr/>
          </p:nvSpPr>
          <p:spPr bwMode="auto">
            <a:xfrm>
              <a:off x="15591540" y="2585770"/>
              <a:ext cx="1375475" cy="1688579"/>
            </a:xfrm>
            <a:custGeom>
              <a:avLst/>
              <a:gdLst>
                <a:gd name="T0" fmla="*/ 1434 w 1439"/>
                <a:gd name="T1" fmla="*/ 0 h 1766"/>
                <a:gd name="T2" fmla="*/ 1438 w 1439"/>
                <a:gd name="T3" fmla="*/ 1190 h 1766"/>
                <a:gd name="T4" fmla="*/ 1310 w 1439"/>
                <a:gd name="T5" fmla="*/ 1765 h 1766"/>
                <a:gd name="T6" fmla="*/ 319 w 1439"/>
                <a:gd name="T7" fmla="*/ 1765 h 1766"/>
                <a:gd name="T8" fmla="*/ 0 w 1439"/>
                <a:gd name="T9" fmla="*/ 1159 h 1766"/>
                <a:gd name="T10" fmla="*/ 0 w 1439"/>
                <a:gd name="T11" fmla="*/ 150 h 1766"/>
                <a:gd name="T12" fmla="*/ 1434 w 1439"/>
                <a:gd name="T13" fmla="*/ 0 h 1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9" h="1766">
                  <a:moveTo>
                    <a:pt x="1434" y="0"/>
                  </a:moveTo>
                  <a:lnTo>
                    <a:pt x="1438" y="1190"/>
                  </a:lnTo>
                  <a:lnTo>
                    <a:pt x="1310" y="1765"/>
                  </a:lnTo>
                  <a:lnTo>
                    <a:pt x="319" y="1765"/>
                  </a:lnTo>
                  <a:lnTo>
                    <a:pt x="0" y="1159"/>
                  </a:lnTo>
                  <a:lnTo>
                    <a:pt x="0" y="150"/>
                  </a:lnTo>
                  <a:lnTo>
                    <a:pt x="1434" y="0"/>
                  </a:lnTo>
                </a:path>
              </a:pathLst>
            </a:custGeom>
            <a:solidFill>
              <a:srgbClr val="FED1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" name="Freeform 3"/>
            <p:cNvSpPr>
              <a:spLocks noChangeArrowheads="1"/>
            </p:cNvSpPr>
            <p:nvPr/>
          </p:nvSpPr>
          <p:spPr bwMode="auto">
            <a:xfrm>
              <a:off x="16416825" y="10867845"/>
              <a:ext cx="448616" cy="448595"/>
            </a:xfrm>
            <a:custGeom>
              <a:avLst/>
              <a:gdLst>
                <a:gd name="T0" fmla="*/ 0 w 474"/>
                <a:gd name="T1" fmla="*/ 235 h 470"/>
                <a:gd name="T2" fmla="*/ 0 w 474"/>
                <a:gd name="T3" fmla="*/ 235 h 470"/>
                <a:gd name="T4" fmla="*/ 234 w 474"/>
                <a:gd name="T5" fmla="*/ 469 h 470"/>
                <a:gd name="T6" fmla="*/ 473 w 474"/>
                <a:gd name="T7" fmla="*/ 235 h 470"/>
                <a:gd name="T8" fmla="*/ 234 w 474"/>
                <a:gd name="T9" fmla="*/ 0 h 470"/>
                <a:gd name="T10" fmla="*/ 0 w 474"/>
                <a:gd name="T11" fmla="*/ 23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4" h="470">
                  <a:moveTo>
                    <a:pt x="0" y="235"/>
                  </a:moveTo>
                  <a:lnTo>
                    <a:pt x="0" y="235"/>
                  </a:lnTo>
                  <a:cubicBezTo>
                    <a:pt x="0" y="363"/>
                    <a:pt x="105" y="469"/>
                    <a:pt x="234" y="469"/>
                  </a:cubicBezTo>
                  <a:cubicBezTo>
                    <a:pt x="367" y="469"/>
                    <a:pt x="473" y="363"/>
                    <a:pt x="473" y="235"/>
                  </a:cubicBezTo>
                  <a:cubicBezTo>
                    <a:pt x="473" y="106"/>
                    <a:pt x="367" y="0"/>
                    <a:pt x="234" y="0"/>
                  </a:cubicBezTo>
                  <a:cubicBezTo>
                    <a:pt x="105" y="0"/>
                    <a:pt x="0" y="106"/>
                    <a:pt x="0" y="235"/>
                  </a:cubicBezTo>
                </a:path>
              </a:pathLst>
            </a:custGeom>
            <a:solidFill>
              <a:srgbClr val="5A5B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" name="Freeform 4"/>
            <p:cNvSpPr>
              <a:spLocks noChangeArrowheads="1"/>
            </p:cNvSpPr>
            <p:nvPr/>
          </p:nvSpPr>
          <p:spPr bwMode="auto">
            <a:xfrm>
              <a:off x="15405322" y="9086162"/>
              <a:ext cx="2590125" cy="2547680"/>
            </a:xfrm>
            <a:custGeom>
              <a:avLst/>
              <a:gdLst>
                <a:gd name="T0" fmla="*/ 306 w 2705"/>
                <a:gd name="T1" fmla="*/ 2053 h 2660"/>
                <a:gd name="T2" fmla="*/ 306 w 2705"/>
                <a:gd name="T3" fmla="*/ 2053 h 2660"/>
                <a:gd name="T4" fmla="*/ 341 w 2705"/>
                <a:gd name="T5" fmla="*/ 2057 h 2660"/>
                <a:gd name="T6" fmla="*/ 903 w 2705"/>
                <a:gd name="T7" fmla="*/ 1765 h 2660"/>
                <a:gd name="T8" fmla="*/ 903 w 2705"/>
                <a:gd name="T9" fmla="*/ 1177 h 2660"/>
                <a:gd name="T10" fmla="*/ 1027 w 2705"/>
                <a:gd name="T11" fmla="*/ 1177 h 2660"/>
                <a:gd name="T12" fmla="*/ 1027 w 2705"/>
                <a:gd name="T13" fmla="*/ 734 h 2660"/>
                <a:gd name="T14" fmla="*/ 903 w 2705"/>
                <a:gd name="T15" fmla="*/ 734 h 2660"/>
                <a:gd name="T16" fmla="*/ 903 w 2705"/>
                <a:gd name="T17" fmla="*/ 0 h 2660"/>
                <a:gd name="T18" fmla="*/ 1620 w 2705"/>
                <a:gd name="T19" fmla="*/ 0 h 2660"/>
                <a:gd name="T20" fmla="*/ 1620 w 2705"/>
                <a:gd name="T21" fmla="*/ 734 h 2660"/>
                <a:gd name="T22" fmla="*/ 1474 w 2705"/>
                <a:gd name="T23" fmla="*/ 734 h 2660"/>
                <a:gd name="T24" fmla="*/ 1474 w 2705"/>
                <a:gd name="T25" fmla="*/ 1177 h 2660"/>
                <a:gd name="T26" fmla="*/ 1620 w 2705"/>
                <a:gd name="T27" fmla="*/ 1177 h 2660"/>
                <a:gd name="T28" fmla="*/ 1620 w 2705"/>
                <a:gd name="T29" fmla="*/ 1730 h 2660"/>
                <a:gd name="T30" fmla="*/ 2350 w 2705"/>
                <a:gd name="T31" fmla="*/ 2062 h 2660"/>
                <a:gd name="T32" fmla="*/ 2399 w 2705"/>
                <a:gd name="T33" fmla="*/ 2053 h 2660"/>
                <a:gd name="T34" fmla="*/ 2704 w 2705"/>
                <a:gd name="T35" fmla="*/ 2354 h 2660"/>
                <a:gd name="T36" fmla="*/ 2399 w 2705"/>
                <a:gd name="T37" fmla="*/ 2659 h 2660"/>
                <a:gd name="T38" fmla="*/ 2093 w 2705"/>
                <a:gd name="T39" fmla="*/ 2354 h 2660"/>
                <a:gd name="T40" fmla="*/ 2097 w 2705"/>
                <a:gd name="T41" fmla="*/ 2336 h 2660"/>
                <a:gd name="T42" fmla="*/ 1288 w 2705"/>
                <a:gd name="T43" fmla="*/ 1969 h 2660"/>
                <a:gd name="T44" fmla="*/ 602 w 2705"/>
                <a:gd name="T45" fmla="*/ 2318 h 2660"/>
                <a:gd name="T46" fmla="*/ 611 w 2705"/>
                <a:gd name="T47" fmla="*/ 2354 h 2660"/>
                <a:gd name="T48" fmla="*/ 306 w 2705"/>
                <a:gd name="T49" fmla="*/ 2659 h 2660"/>
                <a:gd name="T50" fmla="*/ 0 w 2705"/>
                <a:gd name="T51" fmla="*/ 2354 h 2660"/>
                <a:gd name="T52" fmla="*/ 306 w 2705"/>
                <a:gd name="T53" fmla="*/ 2053 h 2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05" h="2660">
                  <a:moveTo>
                    <a:pt x="306" y="2053"/>
                  </a:moveTo>
                  <a:lnTo>
                    <a:pt x="306" y="2053"/>
                  </a:lnTo>
                  <a:cubicBezTo>
                    <a:pt x="319" y="2053"/>
                    <a:pt x="328" y="2057"/>
                    <a:pt x="341" y="2057"/>
                  </a:cubicBezTo>
                  <a:cubicBezTo>
                    <a:pt x="903" y="1765"/>
                    <a:pt x="903" y="1765"/>
                    <a:pt x="903" y="1765"/>
                  </a:cubicBezTo>
                  <a:cubicBezTo>
                    <a:pt x="903" y="1177"/>
                    <a:pt x="903" y="1177"/>
                    <a:pt x="903" y="1177"/>
                  </a:cubicBezTo>
                  <a:cubicBezTo>
                    <a:pt x="1027" y="1177"/>
                    <a:pt x="1027" y="1177"/>
                    <a:pt x="1027" y="1177"/>
                  </a:cubicBezTo>
                  <a:cubicBezTo>
                    <a:pt x="1027" y="734"/>
                    <a:pt x="1027" y="734"/>
                    <a:pt x="1027" y="734"/>
                  </a:cubicBezTo>
                  <a:cubicBezTo>
                    <a:pt x="903" y="734"/>
                    <a:pt x="903" y="734"/>
                    <a:pt x="903" y="734"/>
                  </a:cubicBezTo>
                  <a:cubicBezTo>
                    <a:pt x="903" y="0"/>
                    <a:pt x="903" y="0"/>
                    <a:pt x="903" y="0"/>
                  </a:cubicBezTo>
                  <a:cubicBezTo>
                    <a:pt x="1620" y="0"/>
                    <a:pt x="1620" y="0"/>
                    <a:pt x="1620" y="0"/>
                  </a:cubicBezTo>
                  <a:cubicBezTo>
                    <a:pt x="1620" y="734"/>
                    <a:pt x="1620" y="734"/>
                    <a:pt x="1620" y="734"/>
                  </a:cubicBezTo>
                  <a:cubicBezTo>
                    <a:pt x="1474" y="734"/>
                    <a:pt x="1474" y="734"/>
                    <a:pt x="1474" y="734"/>
                  </a:cubicBezTo>
                  <a:cubicBezTo>
                    <a:pt x="1474" y="1177"/>
                    <a:pt x="1474" y="1177"/>
                    <a:pt x="1474" y="1177"/>
                  </a:cubicBezTo>
                  <a:cubicBezTo>
                    <a:pt x="1620" y="1177"/>
                    <a:pt x="1620" y="1177"/>
                    <a:pt x="1620" y="1177"/>
                  </a:cubicBezTo>
                  <a:cubicBezTo>
                    <a:pt x="1620" y="1730"/>
                    <a:pt x="1620" y="1730"/>
                    <a:pt x="1620" y="1730"/>
                  </a:cubicBezTo>
                  <a:cubicBezTo>
                    <a:pt x="2350" y="2062"/>
                    <a:pt x="2350" y="2062"/>
                    <a:pt x="2350" y="2062"/>
                  </a:cubicBezTo>
                  <a:cubicBezTo>
                    <a:pt x="2363" y="2057"/>
                    <a:pt x="2381" y="2053"/>
                    <a:pt x="2399" y="2053"/>
                  </a:cubicBezTo>
                  <a:cubicBezTo>
                    <a:pt x="2567" y="2053"/>
                    <a:pt x="2704" y="2186"/>
                    <a:pt x="2704" y="2354"/>
                  </a:cubicBezTo>
                  <a:cubicBezTo>
                    <a:pt x="2704" y="2522"/>
                    <a:pt x="2567" y="2659"/>
                    <a:pt x="2399" y="2659"/>
                  </a:cubicBezTo>
                  <a:cubicBezTo>
                    <a:pt x="2231" y="2659"/>
                    <a:pt x="2093" y="2522"/>
                    <a:pt x="2093" y="2354"/>
                  </a:cubicBezTo>
                  <a:cubicBezTo>
                    <a:pt x="2093" y="2349"/>
                    <a:pt x="2097" y="2341"/>
                    <a:pt x="2097" y="2336"/>
                  </a:cubicBezTo>
                  <a:cubicBezTo>
                    <a:pt x="1288" y="1969"/>
                    <a:pt x="1288" y="1969"/>
                    <a:pt x="1288" y="1969"/>
                  </a:cubicBezTo>
                  <a:cubicBezTo>
                    <a:pt x="602" y="2318"/>
                    <a:pt x="602" y="2318"/>
                    <a:pt x="602" y="2318"/>
                  </a:cubicBezTo>
                  <a:cubicBezTo>
                    <a:pt x="607" y="2332"/>
                    <a:pt x="611" y="2341"/>
                    <a:pt x="611" y="2354"/>
                  </a:cubicBezTo>
                  <a:cubicBezTo>
                    <a:pt x="611" y="2522"/>
                    <a:pt x="474" y="2659"/>
                    <a:pt x="306" y="2659"/>
                  </a:cubicBezTo>
                  <a:cubicBezTo>
                    <a:pt x="137" y="2659"/>
                    <a:pt x="0" y="2522"/>
                    <a:pt x="0" y="2354"/>
                  </a:cubicBezTo>
                  <a:cubicBezTo>
                    <a:pt x="0" y="2186"/>
                    <a:pt x="137" y="2053"/>
                    <a:pt x="306" y="2053"/>
                  </a:cubicBezTo>
                </a:path>
              </a:pathLst>
            </a:custGeom>
            <a:solidFill>
              <a:srgbClr val="4140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5"/>
            <p:cNvSpPr>
              <a:spLocks noChangeArrowheads="1"/>
            </p:cNvSpPr>
            <p:nvPr/>
          </p:nvSpPr>
          <p:spPr bwMode="auto">
            <a:xfrm>
              <a:off x="16251768" y="3813057"/>
              <a:ext cx="677157" cy="1100327"/>
            </a:xfrm>
            <a:custGeom>
              <a:avLst/>
              <a:gdLst>
                <a:gd name="T0" fmla="*/ 708 w 709"/>
                <a:gd name="T1" fmla="*/ 1150 h 1151"/>
                <a:gd name="T2" fmla="*/ 0 w 709"/>
                <a:gd name="T3" fmla="*/ 1150 h 1151"/>
                <a:gd name="T4" fmla="*/ 0 w 709"/>
                <a:gd name="T5" fmla="*/ 0 h 1151"/>
                <a:gd name="T6" fmla="*/ 708 w 709"/>
                <a:gd name="T7" fmla="*/ 0 h 1151"/>
                <a:gd name="T8" fmla="*/ 708 w 709"/>
                <a:gd name="T9" fmla="*/ 1150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1151">
                  <a:moveTo>
                    <a:pt x="708" y="1150"/>
                  </a:moveTo>
                  <a:lnTo>
                    <a:pt x="0" y="1150"/>
                  </a:lnTo>
                  <a:lnTo>
                    <a:pt x="0" y="0"/>
                  </a:lnTo>
                  <a:lnTo>
                    <a:pt x="708" y="0"/>
                  </a:lnTo>
                  <a:lnTo>
                    <a:pt x="708" y="1150"/>
                  </a:lnTo>
                </a:path>
              </a:pathLst>
            </a:custGeom>
            <a:solidFill>
              <a:srgbClr val="FED1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" name="Freeform 6"/>
            <p:cNvSpPr>
              <a:spLocks noChangeArrowheads="1"/>
            </p:cNvSpPr>
            <p:nvPr/>
          </p:nvSpPr>
          <p:spPr bwMode="auto">
            <a:xfrm>
              <a:off x="15100601" y="1938270"/>
              <a:ext cx="2348888" cy="1845164"/>
            </a:xfrm>
            <a:custGeom>
              <a:avLst/>
              <a:gdLst>
                <a:gd name="T0" fmla="*/ 496 w 2452"/>
                <a:gd name="T1" fmla="*/ 894 h 1926"/>
                <a:gd name="T2" fmla="*/ 496 w 2452"/>
                <a:gd name="T3" fmla="*/ 894 h 1926"/>
                <a:gd name="T4" fmla="*/ 1447 w 2452"/>
                <a:gd name="T5" fmla="*/ 863 h 1926"/>
                <a:gd name="T6" fmla="*/ 1704 w 2452"/>
                <a:gd name="T7" fmla="*/ 1044 h 1926"/>
                <a:gd name="T8" fmla="*/ 1952 w 2452"/>
                <a:gd name="T9" fmla="*/ 1792 h 1926"/>
                <a:gd name="T10" fmla="*/ 2098 w 2452"/>
                <a:gd name="T11" fmla="*/ 1925 h 1926"/>
                <a:gd name="T12" fmla="*/ 2306 w 2452"/>
                <a:gd name="T13" fmla="*/ 1305 h 1926"/>
                <a:gd name="T14" fmla="*/ 1757 w 2452"/>
                <a:gd name="T15" fmla="*/ 341 h 1926"/>
                <a:gd name="T16" fmla="*/ 916 w 2452"/>
                <a:gd name="T17" fmla="*/ 173 h 1926"/>
                <a:gd name="T18" fmla="*/ 496 w 2452"/>
                <a:gd name="T19" fmla="*/ 894 h 1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2" h="1926">
                  <a:moveTo>
                    <a:pt x="496" y="894"/>
                  </a:moveTo>
                  <a:lnTo>
                    <a:pt x="496" y="894"/>
                  </a:lnTo>
                  <a:cubicBezTo>
                    <a:pt x="1447" y="863"/>
                    <a:pt x="1447" y="863"/>
                    <a:pt x="1447" y="863"/>
                  </a:cubicBezTo>
                  <a:cubicBezTo>
                    <a:pt x="1562" y="863"/>
                    <a:pt x="1664" y="934"/>
                    <a:pt x="1704" y="1044"/>
                  </a:cubicBezTo>
                  <a:cubicBezTo>
                    <a:pt x="1952" y="1792"/>
                    <a:pt x="1952" y="1792"/>
                    <a:pt x="1952" y="1792"/>
                  </a:cubicBezTo>
                  <a:cubicBezTo>
                    <a:pt x="2098" y="1925"/>
                    <a:pt x="2098" y="1925"/>
                    <a:pt x="2098" y="1925"/>
                  </a:cubicBezTo>
                  <a:cubicBezTo>
                    <a:pt x="2306" y="1305"/>
                    <a:pt x="2306" y="1305"/>
                    <a:pt x="2306" y="1305"/>
                  </a:cubicBezTo>
                  <a:cubicBezTo>
                    <a:pt x="2451" y="491"/>
                    <a:pt x="1757" y="341"/>
                    <a:pt x="1757" y="341"/>
                  </a:cubicBezTo>
                  <a:cubicBezTo>
                    <a:pt x="1491" y="0"/>
                    <a:pt x="916" y="173"/>
                    <a:pt x="916" y="173"/>
                  </a:cubicBezTo>
                  <a:cubicBezTo>
                    <a:pt x="916" y="173"/>
                    <a:pt x="0" y="389"/>
                    <a:pt x="496" y="894"/>
                  </a:cubicBezTo>
                </a:path>
              </a:pathLst>
            </a:custGeom>
            <a:solidFill>
              <a:srgbClr val="67443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" name="Freeform 7"/>
            <p:cNvSpPr>
              <a:spLocks noChangeArrowheads="1"/>
            </p:cNvSpPr>
            <p:nvPr/>
          </p:nvSpPr>
          <p:spPr bwMode="auto">
            <a:xfrm>
              <a:off x="16776565" y="3436407"/>
              <a:ext cx="423223" cy="427435"/>
            </a:xfrm>
            <a:custGeom>
              <a:avLst/>
              <a:gdLst>
                <a:gd name="T0" fmla="*/ 446 w 447"/>
                <a:gd name="T1" fmla="*/ 221 h 448"/>
                <a:gd name="T2" fmla="*/ 446 w 447"/>
                <a:gd name="T3" fmla="*/ 221 h 448"/>
                <a:gd name="T4" fmla="*/ 225 w 447"/>
                <a:gd name="T5" fmla="*/ 447 h 448"/>
                <a:gd name="T6" fmla="*/ 0 w 447"/>
                <a:gd name="T7" fmla="*/ 221 h 448"/>
                <a:gd name="T8" fmla="*/ 225 w 447"/>
                <a:gd name="T9" fmla="*/ 0 h 448"/>
                <a:gd name="T10" fmla="*/ 446 w 447"/>
                <a:gd name="T11" fmla="*/ 22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7" h="448">
                  <a:moveTo>
                    <a:pt x="446" y="221"/>
                  </a:moveTo>
                  <a:lnTo>
                    <a:pt x="446" y="221"/>
                  </a:lnTo>
                  <a:cubicBezTo>
                    <a:pt x="446" y="345"/>
                    <a:pt x="349" y="447"/>
                    <a:pt x="225" y="447"/>
                  </a:cubicBezTo>
                  <a:cubicBezTo>
                    <a:pt x="101" y="447"/>
                    <a:pt x="0" y="345"/>
                    <a:pt x="0" y="221"/>
                  </a:cubicBezTo>
                  <a:cubicBezTo>
                    <a:pt x="0" y="97"/>
                    <a:pt x="101" y="0"/>
                    <a:pt x="225" y="0"/>
                  </a:cubicBezTo>
                  <a:cubicBezTo>
                    <a:pt x="349" y="0"/>
                    <a:pt x="446" y="97"/>
                    <a:pt x="446" y="221"/>
                  </a:cubicBezTo>
                </a:path>
              </a:pathLst>
            </a:custGeom>
            <a:solidFill>
              <a:srgbClr val="FED1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" name="Freeform 8"/>
            <p:cNvSpPr>
              <a:spLocks noChangeArrowheads="1"/>
            </p:cNvSpPr>
            <p:nvPr/>
          </p:nvSpPr>
          <p:spPr bwMode="auto">
            <a:xfrm>
              <a:off x="14905919" y="4858368"/>
              <a:ext cx="3643950" cy="4693317"/>
            </a:xfrm>
            <a:custGeom>
              <a:avLst/>
              <a:gdLst>
                <a:gd name="T0" fmla="*/ 2894 w 3801"/>
                <a:gd name="T1" fmla="*/ 2699 h 4895"/>
                <a:gd name="T2" fmla="*/ 2894 w 3801"/>
                <a:gd name="T3" fmla="*/ 2699 h 4895"/>
                <a:gd name="T4" fmla="*/ 3137 w 3801"/>
                <a:gd name="T5" fmla="*/ 447 h 4895"/>
                <a:gd name="T6" fmla="*/ 3632 w 3801"/>
                <a:gd name="T7" fmla="*/ 0 h 4895"/>
                <a:gd name="T8" fmla="*/ 3800 w 3801"/>
                <a:gd name="T9" fmla="*/ 0 h 4895"/>
                <a:gd name="T10" fmla="*/ 3336 w 3801"/>
                <a:gd name="T11" fmla="*/ 4283 h 4895"/>
                <a:gd name="T12" fmla="*/ 2659 w 3801"/>
                <a:gd name="T13" fmla="*/ 4894 h 4895"/>
                <a:gd name="T14" fmla="*/ 2654 w 3801"/>
                <a:gd name="T15" fmla="*/ 4894 h 4895"/>
                <a:gd name="T16" fmla="*/ 787 w 3801"/>
                <a:gd name="T17" fmla="*/ 4894 h 4895"/>
                <a:gd name="T18" fmla="*/ 0 w 3801"/>
                <a:gd name="T19" fmla="*/ 4106 h 4895"/>
                <a:gd name="T20" fmla="*/ 0 w 3801"/>
                <a:gd name="T21" fmla="*/ 3513 h 4895"/>
                <a:gd name="T22" fmla="*/ 814 w 3801"/>
                <a:gd name="T23" fmla="*/ 2699 h 4895"/>
                <a:gd name="T24" fmla="*/ 2894 w 3801"/>
                <a:gd name="T25" fmla="*/ 2699 h 4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01" h="4895">
                  <a:moveTo>
                    <a:pt x="2894" y="2699"/>
                  </a:moveTo>
                  <a:lnTo>
                    <a:pt x="2894" y="2699"/>
                  </a:lnTo>
                  <a:cubicBezTo>
                    <a:pt x="3137" y="447"/>
                    <a:pt x="3137" y="447"/>
                    <a:pt x="3137" y="447"/>
                  </a:cubicBezTo>
                  <a:cubicBezTo>
                    <a:pt x="3163" y="195"/>
                    <a:pt x="3375" y="0"/>
                    <a:pt x="3632" y="0"/>
                  </a:cubicBezTo>
                  <a:cubicBezTo>
                    <a:pt x="3800" y="0"/>
                    <a:pt x="3800" y="0"/>
                    <a:pt x="3800" y="0"/>
                  </a:cubicBezTo>
                  <a:cubicBezTo>
                    <a:pt x="3336" y="4283"/>
                    <a:pt x="3336" y="4283"/>
                    <a:pt x="3336" y="4283"/>
                  </a:cubicBezTo>
                  <a:cubicBezTo>
                    <a:pt x="3301" y="4629"/>
                    <a:pt x="3008" y="4894"/>
                    <a:pt x="2659" y="4894"/>
                  </a:cubicBezTo>
                  <a:cubicBezTo>
                    <a:pt x="2654" y="4894"/>
                    <a:pt x="2654" y="4894"/>
                    <a:pt x="2654" y="4894"/>
                  </a:cubicBezTo>
                  <a:cubicBezTo>
                    <a:pt x="787" y="4894"/>
                    <a:pt x="787" y="4894"/>
                    <a:pt x="787" y="4894"/>
                  </a:cubicBezTo>
                  <a:cubicBezTo>
                    <a:pt x="354" y="4894"/>
                    <a:pt x="0" y="4540"/>
                    <a:pt x="0" y="4106"/>
                  </a:cubicBezTo>
                  <a:cubicBezTo>
                    <a:pt x="0" y="3513"/>
                    <a:pt x="0" y="3513"/>
                    <a:pt x="0" y="3513"/>
                  </a:cubicBezTo>
                  <a:cubicBezTo>
                    <a:pt x="0" y="3062"/>
                    <a:pt x="367" y="2699"/>
                    <a:pt x="814" y="2699"/>
                  </a:cubicBezTo>
                  <a:lnTo>
                    <a:pt x="2894" y="2699"/>
                  </a:lnTo>
                </a:path>
              </a:pathLst>
            </a:custGeom>
            <a:solidFill>
              <a:srgbClr val="BCBE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" name="Freeform 9"/>
            <p:cNvSpPr>
              <a:spLocks noChangeArrowheads="1"/>
            </p:cNvSpPr>
            <p:nvPr/>
          </p:nvSpPr>
          <p:spPr bwMode="auto">
            <a:xfrm>
              <a:off x="14905919" y="7448368"/>
              <a:ext cx="2776343" cy="1379641"/>
            </a:xfrm>
            <a:custGeom>
              <a:avLst/>
              <a:gdLst>
                <a:gd name="T0" fmla="*/ 0 w 2895"/>
                <a:gd name="T1" fmla="*/ 1443 h 1444"/>
                <a:gd name="T2" fmla="*/ 0 w 2895"/>
                <a:gd name="T3" fmla="*/ 1443 h 1444"/>
                <a:gd name="T4" fmla="*/ 2677 w 2895"/>
                <a:gd name="T5" fmla="*/ 1443 h 1444"/>
                <a:gd name="T6" fmla="*/ 2894 w 2895"/>
                <a:gd name="T7" fmla="*/ 0 h 1444"/>
                <a:gd name="T8" fmla="*/ 566 w 2895"/>
                <a:gd name="T9" fmla="*/ 0 h 1444"/>
                <a:gd name="T10" fmla="*/ 0 w 2895"/>
                <a:gd name="T11" fmla="*/ 567 h 1444"/>
                <a:gd name="T12" fmla="*/ 0 w 2895"/>
                <a:gd name="T13" fmla="*/ 1443 h 1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5" h="1444">
                  <a:moveTo>
                    <a:pt x="0" y="1443"/>
                  </a:moveTo>
                  <a:lnTo>
                    <a:pt x="0" y="1443"/>
                  </a:lnTo>
                  <a:cubicBezTo>
                    <a:pt x="2677" y="1443"/>
                    <a:pt x="2677" y="1443"/>
                    <a:pt x="2677" y="1443"/>
                  </a:cubicBezTo>
                  <a:cubicBezTo>
                    <a:pt x="2894" y="0"/>
                    <a:pt x="2894" y="0"/>
                    <a:pt x="2894" y="0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256" y="0"/>
                    <a:pt x="0" y="253"/>
                    <a:pt x="0" y="567"/>
                  </a:cubicBezTo>
                  <a:lnTo>
                    <a:pt x="0" y="1443"/>
                  </a:lnTo>
                </a:path>
              </a:pathLst>
            </a:custGeom>
            <a:solidFill>
              <a:srgbClr val="E6E7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" name="Freeform 10"/>
            <p:cNvSpPr>
              <a:spLocks noChangeArrowheads="1"/>
            </p:cNvSpPr>
            <p:nvPr/>
          </p:nvSpPr>
          <p:spPr bwMode="auto">
            <a:xfrm>
              <a:off x="14216065" y="7367959"/>
              <a:ext cx="1417797" cy="545931"/>
            </a:xfrm>
            <a:custGeom>
              <a:avLst/>
              <a:gdLst>
                <a:gd name="T0" fmla="*/ 0 w 1483"/>
                <a:gd name="T1" fmla="*/ 571 h 572"/>
                <a:gd name="T2" fmla="*/ 0 w 1483"/>
                <a:gd name="T3" fmla="*/ 571 h 572"/>
                <a:gd name="T4" fmla="*/ 159 w 1483"/>
                <a:gd name="T5" fmla="*/ 323 h 572"/>
                <a:gd name="T6" fmla="*/ 743 w 1483"/>
                <a:gd name="T7" fmla="*/ 76 h 572"/>
                <a:gd name="T8" fmla="*/ 1353 w 1483"/>
                <a:gd name="T9" fmla="*/ 71 h 572"/>
                <a:gd name="T10" fmla="*/ 1482 w 1483"/>
                <a:gd name="T11" fmla="*/ 0 h 572"/>
                <a:gd name="T12" fmla="*/ 1482 w 1483"/>
                <a:gd name="T13" fmla="*/ 571 h 572"/>
                <a:gd name="T14" fmla="*/ 0 w 1483"/>
                <a:gd name="T15" fmla="*/ 571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3" h="572">
                  <a:moveTo>
                    <a:pt x="0" y="571"/>
                  </a:moveTo>
                  <a:lnTo>
                    <a:pt x="0" y="571"/>
                  </a:lnTo>
                  <a:cubicBezTo>
                    <a:pt x="39" y="483"/>
                    <a:pt x="88" y="394"/>
                    <a:pt x="159" y="323"/>
                  </a:cubicBezTo>
                  <a:cubicBezTo>
                    <a:pt x="314" y="164"/>
                    <a:pt x="522" y="76"/>
                    <a:pt x="743" y="76"/>
                  </a:cubicBezTo>
                  <a:cubicBezTo>
                    <a:pt x="743" y="76"/>
                    <a:pt x="1225" y="76"/>
                    <a:pt x="1353" y="71"/>
                  </a:cubicBezTo>
                  <a:cubicBezTo>
                    <a:pt x="1424" y="67"/>
                    <a:pt x="1460" y="31"/>
                    <a:pt x="1482" y="0"/>
                  </a:cubicBezTo>
                  <a:cubicBezTo>
                    <a:pt x="1482" y="571"/>
                    <a:pt x="1482" y="571"/>
                    <a:pt x="1482" y="571"/>
                  </a:cubicBezTo>
                  <a:lnTo>
                    <a:pt x="0" y="571"/>
                  </a:lnTo>
                </a:path>
              </a:pathLst>
            </a:custGeom>
            <a:solidFill>
              <a:srgbClr val="3A47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11"/>
            <p:cNvSpPr>
              <a:spLocks noChangeArrowheads="1"/>
            </p:cNvSpPr>
            <p:nvPr/>
          </p:nvSpPr>
          <p:spPr bwMode="auto">
            <a:xfrm>
              <a:off x="13356923" y="11070983"/>
              <a:ext cx="1629409" cy="562860"/>
            </a:xfrm>
            <a:custGeom>
              <a:avLst/>
              <a:gdLst>
                <a:gd name="T0" fmla="*/ 1026 w 1704"/>
                <a:gd name="T1" fmla="*/ 0 h 590"/>
                <a:gd name="T2" fmla="*/ 0 w 1704"/>
                <a:gd name="T3" fmla="*/ 394 h 590"/>
                <a:gd name="T4" fmla="*/ 0 w 1704"/>
                <a:gd name="T5" fmla="*/ 589 h 590"/>
                <a:gd name="T6" fmla="*/ 1703 w 1704"/>
                <a:gd name="T7" fmla="*/ 589 h 590"/>
                <a:gd name="T8" fmla="*/ 1703 w 1704"/>
                <a:gd name="T9" fmla="*/ 5 h 590"/>
                <a:gd name="T10" fmla="*/ 1026 w 1704"/>
                <a:gd name="T11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4" h="590">
                  <a:moveTo>
                    <a:pt x="1026" y="0"/>
                  </a:moveTo>
                  <a:lnTo>
                    <a:pt x="0" y="394"/>
                  </a:lnTo>
                  <a:lnTo>
                    <a:pt x="0" y="589"/>
                  </a:lnTo>
                  <a:lnTo>
                    <a:pt x="1703" y="589"/>
                  </a:lnTo>
                  <a:lnTo>
                    <a:pt x="1703" y="5"/>
                  </a:lnTo>
                  <a:lnTo>
                    <a:pt x="1026" y="0"/>
                  </a:lnTo>
                </a:path>
              </a:pathLst>
            </a:custGeom>
            <a:solidFill>
              <a:srgbClr val="2E2E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" name="Freeform 12"/>
            <p:cNvSpPr>
              <a:spLocks noChangeArrowheads="1"/>
            </p:cNvSpPr>
            <p:nvPr/>
          </p:nvSpPr>
          <p:spPr bwMode="auto">
            <a:xfrm>
              <a:off x="13356923" y="11070983"/>
              <a:ext cx="1629409" cy="562860"/>
            </a:xfrm>
            <a:custGeom>
              <a:avLst/>
              <a:gdLst>
                <a:gd name="T0" fmla="*/ 1026 w 1704"/>
                <a:gd name="T1" fmla="*/ 0 h 590"/>
                <a:gd name="T2" fmla="*/ 0 w 1704"/>
                <a:gd name="T3" fmla="*/ 394 h 590"/>
                <a:gd name="T4" fmla="*/ 0 w 1704"/>
                <a:gd name="T5" fmla="*/ 589 h 590"/>
                <a:gd name="T6" fmla="*/ 1703 w 1704"/>
                <a:gd name="T7" fmla="*/ 589 h 590"/>
                <a:gd name="T8" fmla="*/ 1703 w 1704"/>
                <a:gd name="T9" fmla="*/ 5 h 590"/>
                <a:gd name="T10" fmla="*/ 1026 w 1704"/>
                <a:gd name="T11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4" h="590">
                  <a:moveTo>
                    <a:pt x="1026" y="0"/>
                  </a:moveTo>
                  <a:lnTo>
                    <a:pt x="0" y="394"/>
                  </a:lnTo>
                  <a:lnTo>
                    <a:pt x="0" y="589"/>
                  </a:lnTo>
                  <a:lnTo>
                    <a:pt x="1703" y="589"/>
                  </a:lnTo>
                  <a:lnTo>
                    <a:pt x="1703" y="5"/>
                  </a:lnTo>
                  <a:lnTo>
                    <a:pt x="1026" y="0"/>
                  </a:lnTo>
                </a:path>
              </a:pathLst>
            </a:custGeom>
            <a:solidFill>
              <a:srgbClr val="2E2E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Freeform 13"/>
            <p:cNvSpPr>
              <a:spLocks noChangeArrowheads="1"/>
            </p:cNvSpPr>
            <p:nvPr/>
          </p:nvSpPr>
          <p:spPr bwMode="auto">
            <a:xfrm>
              <a:off x="15172549" y="4430933"/>
              <a:ext cx="2221921" cy="4062745"/>
            </a:xfrm>
            <a:custGeom>
              <a:avLst/>
              <a:gdLst>
                <a:gd name="T0" fmla="*/ 465 w 2319"/>
                <a:gd name="T1" fmla="*/ 3478 h 4236"/>
                <a:gd name="T2" fmla="*/ 465 w 2319"/>
                <a:gd name="T3" fmla="*/ 3478 h 4236"/>
                <a:gd name="T4" fmla="*/ 912 w 2319"/>
                <a:gd name="T5" fmla="*/ 292 h 4236"/>
                <a:gd name="T6" fmla="*/ 1836 w 2319"/>
                <a:gd name="T7" fmla="*/ 0 h 4236"/>
                <a:gd name="T8" fmla="*/ 2075 w 2319"/>
                <a:gd name="T9" fmla="*/ 222 h 4236"/>
                <a:gd name="T10" fmla="*/ 2318 w 2319"/>
                <a:gd name="T11" fmla="*/ 730 h 4236"/>
                <a:gd name="T12" fmla="*/ 2318 w 2319"/>
                <a:gd name="T13" fmla="*/ 3036 h 4236"/>
                <a:gd name="T14" fmla="*/ 1120 w 2319"/>
                <a:gd name="T15" fmla="*/ 4235 h 4236"/>
                <a:gd name="T16" fmla="*/ 0 w 2319"/>
                <a:gd name="T17" fmla="*/ 4235 h 4236"/>
                <a:gd name="T18" fmla="*/ 465 w 2319"/>
                <a:gd name="T19" fmla="*/ 3478 h 4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19" h="4236">
                  <a:moveTo>
                    <a:pt x="465" y="3478"/>
                  </a:moveTo>
                  <a:lnTo>
                    <a:pt x="465" y="3478"/>
                  </a:lnTo>
                  <a:cubicBezTo>
                    <a:pt x="465" y="3000"/>
                    <a:pt x="465" y="673"/>
                    <a:pt x="912" y="292"/>
                  </a:cubicBezTo>
                  <a:cubicBezTo>
                    <a:pt x="1836" y="0"/>
                    <a:pt x="1836" y="0"/>
                    <a:pt x="1836" y="0"/>
                  </a:cubicBezTo>
                  <a:cubicBezTo>
                    <a:pt x="2075" y="222"/>
                    <a:pt x="2075" y="222"/>
                    <a:pt x="2075" y="222"/>
                  </a:cubicBezTo>
                  <a:cubicBezTo>
                    <a:pt x="2221" y="341"/>
                    <a:pt x="2318" y="522"/>
                    <a:pt x="2318" y="730"/>
                  </a:cubicBezTo>
                  <a:cubicBezTo>
                    <a:pt x="2318" y="3036"/>
                    <a:pt x="2318" y="3036"/>
                    <a:pt x="2318" y="3036"/>
                  </a:cubicBezTo>
                  <a:cubicBezTo>
                    <a:pt x="2318" y="3699"/>
                    <a:pt x="1783" y="4235"/>
                    <a:pt x="1120" y="4235"/>
                  </a:cubicBezTo>
                  <a:cubicBezTo>
                    <a:pt x="0" y="4235"/>
                    <a:pt x="0" y="4235"/>
                    <a:pt x="0" y="4235"/>
                  </a:cubicBezTo>
                  <a:lnTo>
                    <a:pt x="465" y="3478"/>
                  </a:lnTo>
                </a:path>
              </a:pathLst>
            </a:custGeom>
            <a:solidFill>
              <a:srgbClr val="1795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" name="Freeform 14"/>
            <p:cNvSpPr>
              <a:spLocks noChangeArrowheads="1"/>
            </p:cNvSpPr>
            <p:nvPr/>
          </p:nvSpPr>
          <p:spPr bwMode="auto">
            <a:xfrm>
              <a:off x="14097563" y="7304479"/>
              <a:ext cx="3296907" cy="3660703"/>
            </a:xfrm>
            <a:custGeom>
              <a:avLst/>
              <a:gdLst>
                <a:gd name="T0" fmla="*/ 824 w 3439"/>
                <a:gd name="T1" fmla="*/ 389 h 3819"/>
                <a:gd name="T2" fmla="*/ 824 w 3439"/>
                <a:gd name="T3" fmla="*/ 389 h 3819"/>
                <a:gd name="T4" fmla="*/ 240 w 3439"/>
                <a:gd name="T5" fmla="*/ 637 h 3819"/>
                <a:gd name="T6" fmla="*/ 9 w 3439"/>
                <a:gd name="T7" fmla="*/ 1225 h 3819"/>
                <a:gd name="T8" fmla="*/ 49 w 3439"/>
                <a:gd name="T9" fmla="*/ 3818 h 3819"/>
                <a:gd name="T10" fmla="*/ 899 w 3439"/>
                <a:gd name="T11" fmla="*/ 3805 h 3819"/>
                <a:gd name="T12" fmla="*/ 855 w 3439"/>
                <a:gd name="T13" fmla="*/ 1239 h 3819"/>
                <a:gd name="T14" fmla="*/ 1120 w 3439"/>
                <a:gd name="T15" fmla="*/ 1239 h 3819"/>
                <a:gd name="T16" fmla="*/ 1120 w 3439"/>
                <a:gd name="T17" fmla="*/ 1239 h 3819"/>
                <a:gd name="T18" fmla="*/ 2240 w 3439"/>
                <a:gd name="T19" fmla="*/ 1239 h 3819"/>
                <a:gd name="T20" fmla="*/ 3438 w 3439"/>
                <a:gd name="T21" fmla="*/ 40 h 3819"/>
                <a:gd name="T22" fmla="*/ 3438 w 3439"/>
                <a:gd name="T23" fmla="*/ 0 h 3819"/>
                <a:gd name="T24" fmla="*/ 1589 w 3439"/>
                <a:gd name="T25" fmla="*/ 0 h 3819"/>
                <a:gd name="T26" fmla="*/ 1589 w 3439"/>
                <a:gd name="T27" fmla="*/ 265 h 3819"/>
                <a:gd name="T28" fmla="*/ 1434 w 3439"/>
                <a:gd name="T29" fmla="*/ 385 h 3819"/>
                <a:gd name="T30" fmla="*/ 824 w 3439"/>
                <a:gd name="T31" fmla="*/ 389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39" h="3819">
                  <a:moveTo>
                    <a:pt x="824" y="389"/>
                  </a:moveTo>
                  <a:lnTo>
                    <a:pt x="824" y="389"/>
                  </a:lnTo>
                  <a:cubicBezTo>
                    <a:pt x="602" y="389"/>
                    <a:pt x="394" y="478"/>
                    <a:pt x="240" y="637"/>
                  </a:cubicBezTo>
                  <a:cubicBezTo>
                    <a:pt x="85" y="796"/>
                    <a:pt x="0" y="1004"/>
                    <a:pt x="9" y="1225"/>
                  </a:cubicBezTo>
                  <a:cubicBezTo>
                    <a:pt x="49" y="3818"/>
                    <a:pt x="49" y="3818"/>
                    <a:pt x="49" y="3818"/>
                  </a:cubicBezTo>
                  <a:cubicBezTo>
                    <a:pt x="899" y="3805"/>
                    <a:pt x="899" y="3805"/>
                    <a:pt x="899" y="3805"/>
                  </a:cubicBezTo>
                  <a:cubicBezTo>
                    <a:pt x="855" y="1239"/>
                    <a:pt x="855" y="1239"/>
                    <a:pt x="855" y="1239"/>
                  </a:cubicBezTo>
                  <a:cubicBezTo>
                    <a:pt x="1120" y="1239"/>
                    <a:pt x="1120" y="1239"/>
                    <a:pt x="1120" y="1239"/>
                  </a:cubicBezTo>
                  <a:lnTo>
                    <a:pt x="1120" y="1239"/>
                  </a:lnTo>
                  <a:cubicBezTo>
                    <a:pt x="2240" y="1239"/>
                    <a:pt x="2240" y="1239"/>
                    <a:pt x="2240" y="1239"/>
                  </a:cubicBezTo>
                  <a:cubicBezTo>
                    <a:pt x="2903" y="1239"/>
                    <a:pt x="3438" y="703"/>
                    <a:pt x="3438" y="40"/>
                  </a:cubicBezTo>
                  <a:cubicBezTo>
                    <a:pt x="3438" y="0"/>
                    <a:pt x="3438" y="0"/>
                    <a:pt x="3438" y="0"/>
                  </a:cubicBezTo>
                  <a:cubicBezTo>
                    <a:pt x="1589" y="0"/>
                    <a:pt x="1589" y="0"/>
                    <a:pt x="1589" y="0"/>
                  </a:cubicBezTo>
                  <a:cubicBezTo>
                    <a:pt x="1589" y="265"/>
                    <a:pt x="1589" y="265"/>
                    <a:pt x="1589" y="265"/>
                  </a:cubicBezTo>
                  <a:cubicBezTo>
                    <a:pt x="1589" y="265"/>
                    <a:pt x="1562" y="376"/>
                    <a:pt x="1434" y="385"/>
                  </a:cubicBezTo>
                  <a:cubicBezTo>
                    <a:pt x="1301" y="389"/>
                    <a:pt x="824" y="389"/>
                    <a:pt x="824" y="389"/>
                  </a:cubicBezTo>
                </a:path>
              </a:pathLst>
            </a:custGeom>
            <a:solidFill>
              <a:srgbClr val="3A47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15"/>
            <p:cNvSpPr>
              <a:spLocks noChangeArrowheads="1"/>
            </p:cNvSpPr>
            <p:nvPr/>
          </p:nvSpPr>
          <p:spPr bwMode="auto">
            <a:xfrm>
              <a:off x="10161589" y="4253188"/>
              <a:ext cx="4448074" cy="5302729"/>
            </a:xfrm>
            <a:custGeom>
              <a:avLst/>
              <a:gdLst>
                <a:gd name="T0" fmla="*/ 0 w 4638"/>
                <a:gd name="T1" fmla="*/ 5527 h 5528"/>
                <a:gd name="T2" fmla="*/ 4637 w 4638"/>
                <a:gd name="T3" fmla="*/ 5527 h 5528"/>
                <a:gd name="T4" fmla="*/ 4637 w 4638"/>
                <a:gd name="T5" fmla="*/ 0 h 5528"/>
                <a:gd name="T6" fmla="*/ 0 w 4638"/>
                <a:gd name="T7" fmla="*/ 0 h 5528"/>
                <a:gd name="T8" fmla="*/ 0 w 4638"/>
                <a:gd name="T9" fmla="*/ 5527 h 5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8" h="5528">
                  <a:moveTo>
                    <a:pt x="0" y="5527"/>
                  </a:moveTo>
                  <a:lnTo>
                    <a:pt x="4637" y="5527"/>
                  </a:lnTo>
                  <a:lnTo>
                    <a:pt x="4637" y="0"/>
                  </a:lnTo>
                  <a:lnTo>
                    <a:pt x="0" y="0"/>
                  </a:lnTo>
                  <a:lnTo>
                    <a:pt x="0" y="5527"/>
                  </a:lnTo>
                </a:path>
              </a:pathLst>
            </a:custGeom>
            <a:solidFill>
              <a:srgbClr val="C49A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" name="Freeform 16"/>
            <p:cNvSpPr>
              <a:spLocks noChangeArrowheads="1"/>
            </p:cNvSpPr>
            <p:nvPr/>
          </p:nvSpPr>
          <p:spPr bwMode="auto">
            <a:xfrm>
              <a:off x="10161589" y="4253188"/>
              <a:ext cx="4448074" cy="5302729"/>
            </a:xfrm>
            <a:custGeom>
              <a:avLst/>
              <a:gdLst>
                <a:gd name="T0" fmla="*/ 0 w 4638"/>
                <a:gd name="T1" fmla="*/ 5527 h 5528"/>
                <a:gd name="T2" fmla="*/ 4637 w 4638"/>
                <a:gd name="T3" fmla="*/ 5527 h 5528"/>
                <a:gd name="T4" fmla="*/ 4637 w 4638"/>
                <a:gd name="T5" fmla="*/ 0 h 5528"/>
                <a:gd name="T6" fmla="*/ 0 w 4638"/>
                <a:gd name="T7" fmla="*/ 0 h 5528"/>
                <a:gd name="T8" fmla="*/ 0 w 4638"/>
                <a:gd name="T9" fmla="*/ 5527 h 5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8" h="5528">
                  <a:moveTo>
                    <a:pt x="0" y="5527"/>
                  </a:moveTo>
                  <a:lnTo>
                    <a:pt x="4637" y="5527"/>
                  </a:lnTo>
                  <a:lnTo>
                    <a:pt x="4637" y="0"/>
                  </a:lnTo>
                  <a:lnTo>
                    <a:pt x="0" y="0"/>
                  </a:lnTo>
                  <a:lnTo>
                    <a:pt x="0" y="5527"/>
                  </a:lnTo>
                </a:path>
              </a:pathLst>
            </a:custGeom>
            <a:solidFill>
              <a:srgbClr val="C49A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" name="Freeform 17"/>
            <p:cNvSpPr>
              <a:spLocks noChangeArrowheads="1"/>
            </p:cNvSpPr>
            <p:nvPr/>
          </p:nvSpPr>
          <p:spPr bwMode="auto">
            <a:xfrm>
              <a:off x="12265007" y="5328123"/>
              <a:ext cx="922626" cy="1980588"/>
            </a:xfrm>
            <a:custGeom>
              <a:avLst/>
              <a:gdLst>
                <a:gd name="T0" fmla="*/ 965 w 966"/>
                <a:gd name="T1" fmla="*/ 0 h 2067"/>
                <a:gd name="T2" fmla="*/ 0 w 966"/>
                <a:gd name="T3" fmla="*/ 0 h 2067"/>
                <a:gd name="T4" fmla="*/ 0 w 966"/>
                <a:gd name="T5" fmla="*/ 2066 h 2067"/>
                <a:gd name="T6" fmla="*/ 45 w 966"/>
                <a:gd name="T7" fmla="*/ 2066 h 2067"/>
                <a:gd name="T8" fmla="*/ 45 w 966"/>
                <a:gd name="T9" fmla="*/ 26 h 2067"/>
                <a:gd name="T10" fmla="*/ 965 w 966"/>
                <a:gd name="T11" fmla="*/ 26 h 2067"/>
                <a:gd name="T12" fmla="*/ 965 w 966"/>
                <a:gd name="T13" fmla="*/ 0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6" h="2067">
                  <a:moveTo>
                    <a:pt x="965" y="0"/>
                  </a:moveTo>
                  <a:lnTo>
                    <a:pt x="0" y="0"/>
                  </a:lnTo>
                  <a:lnTo>
                    <a:pt x="0" y="2066"/>
                  </a:lnTo>
                  <a:lnTo>
                    <a:pt x="45" y="2066"/>
                  </a:lnTo>
                  <a:lnTo>
                    <a:pt x="45" y="26"/>
                  </a:lnTo>
                  <a:lnTo>
                    <a:pt x="965" y="26"/>
                  </a:lnTo>
                  <a:lnTo>
                    <a:pt x="965" y="0"/>
                  </a:lnTo>
                </a:path>
              </a:pathLst>
            </a:custGeom>
            <a:solidFill>
              <a:srgbClr val="8A6E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" name="Freeform 18"/>
            <p:cNvSpPr>
              <a:spLocks noChangeArrowheads="1"/>
            </p:cNvSpPr>
            <p:nvPr/>
          </p:nvSpPr>
          <p:spPr bwMode="auto">
            <a:xfrm>
              <a:off x="12265007" y="5328123"/>
              <a:ext cx="922626" cy="1980588"/>
            </a:xfrm>
            <a:custGeom>
              <a:avLst/>
              <a:gdLst>
                <a:gd name="T0" fmla="*/ 965 w 966"/>
                <a:gd name="T1" fmla="*/ 0 h 2067"/>
                <a:gd name="T2" fmla="*/ 0 w 966"/>
                <a:gd name="T3" fmla="*/ 0 h 2067"/>
                <a:gd name="T4" fmla="*/ 0 w 966"/>
                <a:gd name="T5" fmla="*/ 2066 h 2067"/>
                <a:gd name="T6" fmla="*/ 45 w 966"/>
                <a:gd name="T7" fmla="*/ 2066 h 2067"/>
                <a:gd name="T8" fmla="*/ 45 w 966"/>
                <a:gd name="T9" fmla="*/ 26 h 2067"/>
                <a:gd name="T10" fmla="*/ 965 w 966"/>
                <a:gd name="T11" fmla="*/ 26 h 2067"/>
                <a:gd name="T12" fmla="*/ 965 w 966"/>
                <a:gd name="T13" fmla="*/ 0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6" h="2067">
                  <a:moveTo>
                    <a:pt x="965" y="0"/>
                  </a:moveTo>
                  <a:lnTo>
                    <a:pt x="0" y="0"/>
                  </a:lnTo>
                  <a:lnTo>
                    <a:pt x="0" y="2066"/>
                  </a:lnTo>
                  <a:lnTo>
                    <a:pt x="45" y="2066"/>
                  </a:lnTo>
                  <a:lnTo>
                    <a:pt x="45" y="26"/>
                  </a:lnTo>
                  <a:lnTo>
                    <a:pt x="965" y="26"/>
                  </a:lnTo>
                  <a:lnTo>
                    <a:pt x="965" y="0"/>
                  </a:lnTo>
                </a:path>
              </a:pathLst>
            </a:custGeom>
            <a:solidFill>
              <a:srgbClr val="8A6E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" name="Freeform 19"/>
            <p:cNvSpPr>
              <a:spLocks noChangeArrowheads="1"/>
            </p:cNvSpPr>
            <p:nvPr/>
          </p:nvSpPr>
          <p:spPr bwMode="auto">
            <a:xfrm>
              <a:off x="12307330" y="5349283"/>
              <a:ext cx="922626" cy="1976356"/>
            </a:xfrm>
            <a:custGeom>
              <a:avLst/>
              <a:gdLst>
                <a:gd name="T0" fmla="*/ 0 w 966"/>
                <a:gd name="T1" fmla="*/ 2062 h 2063"/>
                <a:gd name="T2" fmla="*/ 965 w 966"/>
                <a:gd name="T3" fmla="*/ 2062 h 2063"/>
                <a:gd name="T4" fmla="*/ 965 w 966"/>
                <a:gd name="T5" fmla="*/ 0 h 2063"/>
                <a:gd name="T6" fmla="*/ 0 w 966"/>
                <a:gd name="T7" fmla="*/ 0 h 2063"/>
                <a:gd name="T8" fmla="*/ 0 w 966"/>
                <a:gd name="T9" fmla="*/ 2062 h 2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6" h="2063">
                  <a:moveTo>
                    <a:pt x="0" y="2062"/>
                  </a:moveTo>
                  <a:lnTo>
                    <a:pt x="965" y="2062"/>
                  </a:lnTo>
                  <a:lnTo>
                    <a:pt x="965" y="0"/>
                  </a:lnTo>
                  <a:lnTo>
                    <a:pt x="0" y="0"/>
                  </a:lnTo>
                  <a:lnTo>
                    <a:pt x="0" y="2062"/>
                  </a:lnTo>
                </a:path>
              </a:pathLst>
            </a:custGeom>
            <a:solidFill>
              <a:srgbClr val="E6E7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" name="Freeform 20"/>
            <p:cNvSpPr>
              <a:spLocks noChangeArrowheads="1"/>
            </p:cNvSpPr>
            <p:nvPr/>
          </p:nvSpPr>
          <p:spPr bwMode="auto">
            <a:xfrm>
              <a:off x="12307330" y="5349283"/>
              <a:ext cx="922626" cy="1976356"/>
            </a:xfrm>
            <a:custGeom>
              <a:avLst/>
              <a:gdLst>
                <a:gd name="T0" fmla="*/ 0 w 966"/>
                <a:gd name="T1" fmla="*/ 2062 h 2063"/>
                <a:gd name="T2" fmla="*/ 965 w 966"/>
                <a:gd name="T3" fmla="*/ 2062 h 2063"/>
                <a:gd name="T4" fmla="*/ 965 w 966"/>
                <a:gd name="T5" fmla="*/ 0 h 2063"/>
                <a:gd name="T6" fmla="*/ 0 w 966"/>
                <a:gd name="T7" fmla="*/ 0 h 2063"/>
                <a:gd name="T8" fmla="*/ 0 w 966"/>
                <a:gd name="T9" fmla="*/ 2062 h 2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6" h="2063">
                  <a:moveTo>
                    <a:pt x="0" y="2062"/>
                  </a:moveTo>
                  <a:lnTo>
                    <a:pt x="965" y="2062"/>
                  </a:lnTo>
                  <a:lnTo>
                    <a:pt x="965" y="0"/>
                  </a:lnTo>
                  <a:lnTo>
                    <a:pt x="0" y="0"/>
                  </a:lnTo>
                  <a:lnTo>
                    <a:pt x="0" y="2062"/>
                  </a:lnTo>
                </a:path>
              </a:pathLst>
            </a:custGeom>
            <a:solidFill>
              <a:srgbClr val="E6E7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2" name="Freeform 21"/>
            <p:cNvSpPr>
              <a:spLocks noChangeArrowheads="1"/>
            </p:cNvSpPr>
            <p:nvPr/>
          </p:nvSpPr>
          <p:spPr bwMode="auto">
            <a:xfrm>
              <a:off x="13018344" y="6610427"/>
              <a:ext cx="101574" cy="71944"/>
            </a:xfrm>
            <a:custGeom>
              <a:avLst/>
              <a:gdLst>
                <a:gd name="T0" fmla="*/ 110 w 111"/>
                <a:gd name="T1" fmla="*/ 0 h 81"/>
                <a:gd name="T2" fmla="*/ 110 w 111"/>
                <a:gd name="T3" fmla="*/ 80 h 81"/>
                <a:gd name="T4" fmla="*/ 0 w 111"/>
                <a:gd name="T5" fmla="*/ 80 h 81"/>
                <a:gd name="T6" fmla="*/ 0 w 111"/>
                <a:gd name="T7" fmla="*/ 0 h 81"/>
                <a:gd name="T8" fmla="*/ 110 w 11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81">
                  <a:moveTo>
                    <a:pt x="110" y="0"/>
                  </a:moveTo>
                  <a:lnTo>
                    <a:pt x="11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110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" name="Freeform 22"/>
            <p:cNvSpPr>
              <a:spLocks noChangeArrowheads="1"/>
            </p:cNvSpPr>
            <p:nvPr/>
          </p:nvSpPr>
          <p:spPr bwMode="auto">
            <a:xfrm>
              <a:off x="13018344" y="6610427"/>
              <a:ext cx="101574" cy="71944"/>
            </a:xfrm>
            <a:custGeom>
              <a:avLst/>
              <a:gdLst>
                <a:gd name="T0" fmla="*/ 110 w 111"/>
                <a:gd name="T1" fmla="*/ 0 h 81"/>
                <a:gd name="T2" fmla="*/ 110 w 111"/>
                <a:gd name="T3" fmla="*/ 80 h 81"/>
                <a:gd name="T4" fmla="*/ 0 w 111"/>
                <a:gd name="T5" fmla="*/ 80 h 81"/>
                <a:gd name="T6" fmla="*/ 0 w 111"/>
                <a:gd name="T7" fmla="*/ 0 h 81"/>
                <a:gd name="T8" fmla="*/ 110 w 11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81">
                  <a:moveTo>
                    <a:pt x="110" y="0"/>
                  </a:moveTo>
                  <a:lnTo>
                    <a:pt x="11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110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9" name="Freeform 23"/>
            <p:cNvSpPr>
              <a:spLocks noChangeArrowheads="1"/>
            </p:cNvSpPr>
            <p:nvPr/>
          </p:nvSpPr>
          <p:spPr bwMode="auto">
            <a:xfrm>
              <a:off x="12417368" y="6610427"/>
              <a:ext cx="76180" cy="71944"/>
            </a:xfrm>
            <a:custGeom>
              <a:avLst/>
              <a:gdLst>
                <a:gd name="T0" fmla="*/ 0 w 85"/>
                <a:gd name="T1" fmla="*/ 80 h 81"/>
                <a:gd name="T2" fmla="*/ 0 w 85"/>
                <a:gd name="T3" fmla="*/ 0 h 81"/>
                <a:gd name="T4" fmla="*/ 84 w 85"/>
                <a:gd name="T5" fmla="*/ 0 h 81"/>
                <a:gd name="T6" fmla="*/ 84 w 85"/>
                <a:gd name="T7" fmla="*/ 80 h 81"/>
                <a:gd name="T8" fmla="*/ 0 w 85"/>
                <a:gd name="T9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1">
                  <a:moveTo>
                    <a:pt x="0" y="80"/>
                  </a:moveTo>
                  <a:lnTo>
                    <a:pt x="0" y="0"/>
                  </a:lnTo>
                  <a:lnTo>
                    <a:pt x="84" y="0"/>
                  </a:lnTo>
                  <a:lnTo>
                    <a:pt x="84" y="80"/>
                  </a:lnTo>
                  <a:lnTo>
                    <a:pt x="0" y="8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0" name="Freeform 24"/>
            <p:cNvSpPr>
              <a:spLocks noChangeArrowheads="1"/>
            </p:cNvSpPr>
            <p:nvPr/>
          </p:nvSpPr>
          <p:spPr bwMode="auto">
            <a:xfrm>
              <a:off x="12557031" y="6610427"/>
              <a:ext cx="97341" cy="71944"/>
            </a:xfrm>
            <a:custGeom>
              <a:avLst/>
              <a:gdLst>
                <a:gd name="T0" fmla="*/ 106 w 107"/>
                <a:gd name="T1" fmla="*/ 80 h 81"/>
                <a:gd name="T2" fmla="*/ 0 w 107"/>
                <a:gd name="T3" fmla="*/ 80 h 81"/>
                <a:gd name="T4" fmla="*/ 0 w 107"/>
                <a:gd name="T5" fmla="*/ 0 h 81"/>
                <a:gd name="T6" fmla="*/ 106 w 107"/>
                <a:gd name="T7" fmla="*/ 0 h 81"/>
                <a:gd name="T8" fmla="*/ 106 w 107"/>
                <a:gd name="T9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1">
                  <a:moveTo>
                    <a:pt x="106" y="80"/>
                  </a:moveTo>
                  <a:lnTo>
                    <a:pt x="0" y="80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8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1" name="Freeform 25"/>
            <p:cNvSpPr>
              <a:spLocks noChangeArrowheads="1"/>
            </p:cNvSpPr>
            <p:nvPr/>
          </p:nvSpPr>
          <p:spPr bwMode="auto">
            <a:xfrm>
              <a:off x="12709391" y="6610427"/>
              <a:ext cx="97341" cy="71944"/>
            </a:xfrm>
            <a:custGeom>
              <a:avLst/>
              <a:gdLst>
                <a:gd name="T0" fmla="*/ 106 w 107"/>
                <a:gd name="T1" fmla="*/ 80 h 81"/>
                <a:gd name="T2" fmla="*/ 0 w 107"/>
                <a:gd name="T3" fmla="*/ 80 h 81"/>
                <a:gd name="T4" fmla="*/ 0 w 107"/>
                <a:gd name="T5" fmla="*/ 0 h 81"/>
                <a:gd name="T6" fmla="*/ 106 w 107"/>
                <a:gd name="T7" fmla="*/ 0 h 81"/>
                <a:gd name="T8" fmla="*/ 106 w 107"/>
                <a:gd name="T9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1">
                  <a:moveTo>
                    <a:pt x="106" y="80"/>
                  </a:moveTo>
                  <a:lnTo>
                    <a:pt x="0" y="80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8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2" name="Freeform 26"/>
            <p:cNvSpPr>
              <a:spLocks noChangeArrowheads="1"/>
            </p:cNvSpPr>
            <p:nvPr/>
          </p:nvSpPr>
          <p:spPr bwMode="auto">
            <a:xfrm>
              <a:off x="12861752" y="6610427"/>
              <a:ext cx="97341" cy="71944"/>
            </a:xfrm>
            <a:custGeom>
              <a:avLst/>
              <a:gdLst>
                <a:gd name="T0" fmla="*/ 0 w 107"/>
                <a:gd name="T1" fmla="*/ 0 h 81"/>
                <a:gd name="T2" fmla="*/ 106 w 107"/>
                <a:gd name="T3" fmla="*/ 0 h 81"/>
                <a:gd name="T4" fmla="*/ 106 w 107"/>
                <a:gd name="T5" fmla="*/ 80 h 81"/>
                <a:gd name="T6" fmla="*/ 0 w 107"/>
                <a:gd name="T7" fmla="*/ 80 h 81"/>
                <a:gd name="T8" fmla="*/ 0 w 10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1">
                  <a:moveTo>
                    <a:pt x="0" y="0"/>
                  </a:moveTo>
                  <a:lnTo>
                    <a:pt x="106" y="0"/>
                  </a:lnTo>
                  <a:lnTo>
                    <a:pt x="106" y="80"/>
                  </a:lnTo>
                  <a:lnTo>
                    <a:pt x="0" y="80"/>
                  </a:lnTo>
                  <a:lnTo>
                    <a:pt x="0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3" name="Freeform 27"/>
            <p:cNvSpPr>
              <a:spLocks noChangeArrowheads="1"/>
            </p:cNvSpPr>
            <p:nvPr/>
          </p:nvSpPr>
          <p:spPr bwMode="auto">
            <a:xfrm>
              <a:off x="12861752" y="6445378"/>
              <a:ext cx="97341" cy="71944"/>
            </a:xfrm>
            <a:custGeom>
              <a:avLst/>
              <a:gdLst>
                <a:gd name="T0" fmla="*/ 0 w 107"/>
                <a:gd name="T1" fmla="*/ 0 h 81"/>
                <a:gd name="T2" fmla="*/ 106 w 107"/>
                <a:gd name="T3" fmla="*/ 0 h 81"/>
                <a:gd name="T4" fmla="*/ 106 w 107"/>
                <a:gd name="T5" fmla="*/ 80 h 81"/>
                <a:gd name="T6" fmla="*/ 0 w 107"/>
                <a:gd name="T7" fmla="*/ 80 h 81"/>
                <a:gd name="T8" fmla="*/ 0 w 10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1">
                  <a:moveTo>
                    <a:pt x="0" y="0"/>
                  </a:moveTo>
                  <a:lnTo>
                    <a:pt x="106" y="0"/>
                  </a:lnTo>
                  <a:lnTo>
                    <a:pt x="106" y="80"/>
                  </a:lnTo>
                  <a:lnTo>
                    <a:pt x="0" y="80"/>
                  </a:lnTo>
                  <a:lnTo>
                    <a:pt x="0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4" name="Freeform 28"/>
            <p:cNvSpPr>
              <a:spLocks noChangeArrowheads="1"/>
            </p:cNvSpPr>
            <p:nvPr/>
          </p:nvSpPr>
          <p:spPr bwMode="auto">
            <a:xfrm>
              <a:off x="12417368" y="6445378"/>
              <a:ext cx="76180" cy="71944"/>
            </a:xfrm>
            <a:custGeom>
              <a:avLst/>
              <a:gdLst>
                <a:gd name="T0" fmla="*/ 0 w 85"/>
                <a:gd name="T1" fmla="*/ 80 h 81"/>
                <a:gd name="T2" fmla="*/ 0 w 85"/>
                <a:gd name="T3" fmla="*/ 0 h 81"/>
                <a:gd name="T4" fmla="*/ 84 w 85"/>
                <a:gd name="T5" fmla="*/ 0 h 81"/>
                <a:gd name="T6" fmla="*/ 84 w 85"/>
                <a:gd name="T7" fmla="*/ 80 h 81"/>
                <a:gd name="T8" fmla="*/ 0 w 85"/>
                <a:gd name="T9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1">
                  <a:moveTo>
                    <a:pt x="0" y="80"/>
                  </a:moveTo>
                  <a:lnTo>
                    <a:pt x="0" y="0"/>
                  </a:lnTo>
                  <a:lnTo>
                    <a:pt x="84" y="0"/>
                  </a:lnTo>
                  <a:lnTo>
                    <a:pt x="84" y="80"/>
                  </a:lnTo>
                  <a:lnTo>
                    <a:pt x="0" y="8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5" name="Freeform 29"/>
            <p:cNvSpPr>
              <a:spLocks noChangeArrowheads="1"/>
            </p:cNvSpPr>
            <p:nvPr/>
          </p:nvSpPr>
          <p:spPr bwMode="auto">
            <a:xfrm>
              <a:off x="12557031" y="6445378"/>
              <a:ext cx="97341" cy="71944"/>
            </a:xfrm>
            <a:custGeom>
              <a:avLst/>
              <a:gdLst>
                <a:gd name="T0" fmla="*/ 106 w 107"/>
                <a:gd name="T1" fmla="*/ 80 h 81"/>
                <a:gd name="T2" fmla="*/ 0 w 107"/>
                <a:gd name="T3" fmla="*/ 80 h 81"/>
                <a:gd name="T4" fmla="*/ 0 w 107"/>
                <a:gd name="T5" fmla="*/ 0 h 81"/>
                <a:gd name="T6" fmla="*/ 106 w 107"/>
                <a:gd name="T7" fmla="*/ 0 h 81"/>
                <a:gd name="T8" fmla="*/ 106 w 107"/>
                <a:gd name="T9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1">
                  <a:moveTo>
                    <a:pt x="106" y="80"/>
                  </a:moveTo>
                  <a:lnTo>
                    <a:pt x="0" y="80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8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6" name="Freeform 30"/>
            <p:cNvSpPr>
              <a:spLocks noChangeArrowheads="1"/>
            </p:cNvSpPr>
            <p:nvPr/>
          </p:nvSpPr>
          <p:spPr bwMode="auto">
            <a:xfrm>
              <a:off x="12709391" y="6445378"/>
              <a:ext cx="97341" cy="71944"/>
            </a:xfrm>
            <a:custGeom>
              <a:avLst/>
              <a:gdLst>
                <a:gd name="T0" fmla="*/ 106 w 107"/>
                <a:gd name="T1" fmla="*/ 80 h 81"/>
                <a:gd name="T2" fmla="*/ 0 w 107"/>
                <a:gd name="T3" fmla="*/ 80 h 81"/>
                <a:gd name="T4" fmla="*/ 0 w 107"/>
                <a:gd name="T5" fmla="*/ 0 h 81"/>
                <a:gd name="T6" fmla="*/ 106 w 107"/>
                <a:gd name="T7" fmla="*/ 0 h 81"/>
                <a:gd name="T8" fmla="*/ 106 w 107"/>
                <a:gd name="T9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1">
                  <a:moveTo>
                    <a:pt x="106" y="80"/>
                  </a:moveTo>
                  <a:lnTo>
                    <a:pt x="0" y="80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8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7" name="Freeform 31"/>
            <p:cNvSpPr>
              <a:spLocks noChangeArrowheads="1"/>
            </p:cNvSpPr>
            <p:nvPr/>
          </p:nvSpPr>
          <p:spPr bwMode="auto">
            <a:xfrm>
              <a:off x="13018344" y="6445378"/>
              <a:ext cx="101574" cy="71944"/>
            </a:xfrm>
            <a:custGeom>
              <a:avLst/>
              <a:gdLst>
                <a:gd name="T0" fmla="*/ 110 w 111"/>
                <a:gd name="T1" fmla="*/ 0 h 81"/>
                <a:gd name="T2" fmla="*/ 110 w 111"/>
                <a:gd name="T3" fmla="*/ 80 h 81"/>
                <a:gd name="T4" fmla="*/ 0 w 111"/>
                <a:gd name="T5" fmla="*/ 80 h 81"/>
                <a:gd name="T6" fmla="*/ 0 w 111"/>
                <a:gd name="T7" fmla="*/ 0 h 81"/>
                <a:gd name="T8" fmla="*/ 110 w 11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81">
                  <a:moveTo>
                    <a:pt x="110" y="0"/>
                  </a:moveTo>
                  <a:lnTo>
                    <a:pt x="11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110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8" name="Freeform 32"/>
            <p:cNvSpPr>
              <a:spLocks noChangeArrowheads="1"/>
            </p:cNvSpPr>
            <p:nvPr/>
          </p:nvSpPr>
          <p:spPr bwMode="auto">
            <a:xfrm>
              <a:off x="12861752" y="6284561"/>
              <a:ext cx="97341" cy="71944"/>
            </a:xfrm>
            <a:custGeom>
              <a:avLst/>
              <a:gdLst>
                <a:gd name="T0" fmla="*/ 0 w 107"/>
                <a:gd name="T1" fmla="*/ 0 h 81"/>
                <a:gd name="T2" fmla="*/ 106 w 107"/>
                <a:gd name="T3" fmla="*/ 0 h 81"/>
                <a:gd name="T4" fmla="*/ 106 w 107"/>
                <a:gd name="T5" fmla="*/ 80 h 81"/>
                <a:gd name="T6" fmla="*/ 0 w 107"/>
                <a:gd name="T7" fmla="*/ 80 h 81"/>
                <a:gd name="T8" fmla="*/ 0 w 10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1">
                  <a:moveTo>
                    <a:pt x="0" y="0"/>
                  </a:moveTo>
                  <a:lnTo>
                    <a:pt x="106" y="0"/>
                  </a:lnTo>
                  <a:lnTo>
                    <a:pt x="106" y="80"/>
                  </a:lnTo>
                  <a:lnTo>
                    <a:pt x="0" y="80"/>
                  </a:lnTo>
                  <a:lnTo>
                    <a:pt x="0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9" name="Freeform 33"/>
            <p:cNvSpPr>
              <a:spLocks noChangeArrowheads="1"/>
            </p:cNvSpPr>
            <p:nvPr/>
          </p:nvSpPr>
          <p:spPr bwMode="auto">
            <a:xfrm>
              <a:off x="12417368" y="6284561"/>
              <a:ext cx="76180" cy="71944"/>
            </a:xfrm>
            <a:custGeom>
              <a:avLst/>
              <a:gdLst>
                <a:gd name="T0" fmla="*/ 0 w 85"/>
                <a:gd name="T1" fmla="*/ 80 h 81"/>
                <a:gd name="T2" fmla="*/ 0 w 85"/>
                <a:gd name="T3" fmla="*/ 0 h 81"/>
                <a:gd name="T4" fmla="*/ 84 w 85"/>
                <a:gd name="T5" fmla="*/ 0 h 81"/>
                <a:gd name="T6" fmla="*/ 84 w 85"/>
                <a:gd name="T7" fmla="*/ 80 h 81"/>
                <a:gd name="T8" fmla="*/ 0 w 85"/>
                <a:gd name="T9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1">
                  <a:moveTo>
                    <a:pt x="0" y="80"/>
                  </a:moveTo>
                  <a:lnTo>
                    <a:pt x="0" y="0"/>
                  </a:lnTo>
                  <a:lnTo>
                    <a:pt x="84" y="0"/>
                  </a:lnTo>
                  <a:lnTo>
                    <a:pt x="84" y="80"/>
                  </a:lnTo>
                  <a:lnTo>
                    <a:pt x="0" y="8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0" name="Freeform 34"/>
            <p:cNvSpPr>
              <a:spLocks noChangeArrowheads="1"/>
            </p:cNvSpPr>
            <p:nvPr/>
          </p:nvSpPr>
          <p:spPr bwMode="auto">
            <a:xfrm>
              <a:off x="13018344" y="6284561"/>
              <a:ext cx="101574" cy="71944"/>
            </a:xfrm>
            <a:custGeom>
              <a:avLst/>
              <a:gdLst>
                <a:gd name="T0" fmla="*/ 110 w 111"/>
                <a:gd name="T1" fmla="*/ 0 h 81"/>
                <a:gd name="T2" fmla="*/ 110 w 111"/>
                <a:gd name="T3" fmla="*/ 80 h 81"/>
                <a:gd name="T4" fmla="*/ 0 w 111"/>
                <a:gd name="T5" fmla="*/ 80 h 81"/>
                <a:gd name="T6" fmla="*/ 0 w 111"/>
                <a:gd name="T7" fmla="*/ 0 h 81"/>
                <a:gd name="T8" fmla="*/ 110 w 11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81">
                  <a:moveTo>
                    <a:pt x="110" y="0"/>
                  </a:moveTo>
                  <a:lnTo>
                    <a:pt x="11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110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1" name="Freeform 35"/>
            <p:cNvSpPr>
              <a:spLocks noChangeArrowheads="1"/>
            </p:cNvSpPr>
            <p:nvPr/>
          </p:nvSpPr>
          <p:spPr bwMode="auto">
            <a:xfrm>
              <a:off x="12709391" y="6284561"/>
              <a:ext cx="97341" cy="71944"/>
            </a:xfrm>
            <a:custGeom>
              <a:avLst/>
              <a:gdLst>
                <a:gd name="T0" fmla="*/ 106 w 107"/>
                <a:gd name="T1" fmla="*/ 80 h 81"/>
                <a:gd name="T2" fmla="*/ 0 w 107"/>
                <a:gd name="T3" fmla="*/ 80 h 81"/>
                <a:gd name="T4" fmla="*/ 0 w 107"/>
                <a:gd name="T5" fmla="*/ 0 h 81"/>
                <a:gd name="T6" fmla="*/ 106 w 107"/>
                <a:gd name="T7" fmla="*/ 0 h 81"/>
                <a:gd name="T8" fmla="*/ 106 w 107"/>
                <a:gd name="T9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1">
                  <a:moveTo>
                    <a:pt x="106" y="80"/>
                  </a:moveTo>
                  <a:lnTo>
                    <a:pt x="0" y="80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8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" name="Freeform 36"/>
            <p:cNvSpPr>
              <a:spLocks noChangeArrowheads="1"/>
            </p:cNvSpPr>
            <p:nvPr/>
          </p:nvSpPr>
          <p:spPr bwMode="auto">
            <a:xfrm>
              <a:off x="12557031" y="6284561"/>
              <a:ext cx="97341" cy="71944"/>
            </a:xfrm>
            <a:custGeom>
              <a:avLst/>
              <a:gdLst>
                <a:gd name="T0" fmla="*/ 106 w 107"/>
                <a:gd name="T1" fmla="*/ 80 h 81"/>
                <a:gd name="T2" fmla="*/ 0 w 107"/>
                <a:gd name="T3" fmla="*/ 80 h 81"/>
                <a:gd name="T4" fmla="*/ 0 w 107"/>
                <a:gd name="T5" fmla="*/ 0 h 81"/>
                <a:gd name="T6" fmla="*/ 106 w 107"/>
                <a:gd name="T7" fmla="*/ 0 h 81"/>
                <a:gd name="T8" fmla="*/ 106 w 107"/>
                <a:gd name="T9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1">
                  <a:moveTo>
                    <a:pt x="106" y="80"/>
                  </a:moveTo>
                  <a:lnTo>
                    <a:pt x="0" y="80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8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3" name="Freeform 37"/>
            <p:cNvSpPr>
              <a:spLocks noChangeArrowheads="1"/>
            </p:cNvSpPr>
            <p:nvPr/>
          </p:nvSpPr>
          <p:spPr bwMode="auto">
            <a:xfrm>
              <a:off x="12557031" y="6771244"/>
              <a:ext cx="97341" cy="71944"/>
            </a:xfrm>
            <a:custGeom>
              <a:avLst/>
              <a:gdLst>
                <a:gd name="T0" fmla="*/ 106 w 107"/>
                <a:gd name="T1" fmla="*/ 80 h 81"/>
                <a:gd name="T2" fmla="*/ 0 w 107"/>
                <a:gd name="T3" fmla="*/ 80 h 81"/>
                <a:gd name="T4" fmla="*/ 0 w 107"/>
                <a:gd name="T5" fmla="*/ 0 h 81"/>
                <a:gd name="T6" fmla="*/ 106 w 107"/>
                <a:gd name="T7" fmla="*/ 0 h 81"/>
                <a:gd name="T8" fmla="*/ 106 w 107"/>
                <a:gd name="T9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1">
                  <a:moveTo>
                    <a:pt x="106" y="80"/>
                  </a:moveTo>
                  <a:lnTo>
                    <a:pt x="0" y="80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8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4" name="Freeform 38"/>
            <p:cNvSpPr>
              <a:spLocks noChangeArrowheads="1"/>
            </p:cNvSpPr>
            <p:nvPr/>
          </p:nvSpPr>
          <p:spPr bwMode="auto">
            <a:xfrm>
              <a:off x="12861752" y="6771244"/>
              <a:ext cx="97341" cy="71944"/>
            </a:xfrm>
            <a:custGeom>
              <a:avLst/>
              <a:gdLst>
                <a:gd name="T0" fmla="*/ 0 w 107"/>
                <a:gd name="T1" fmla="*/ 0 h 81"/>
                <a:gd name="T2" fmla="*/ 106 w 107"/>
                <a:gd name="T3" fmla="*/ 0 h 81"/>
                <a:gd name="T4" fmla="*/ 106 w 107"/>
                <a:gd name="T5" fmla="*/ 80 h 81"/>
                <a:gd name="T6" fmla="*/ 0 w 107"/>
                <a:gd name="T7" fmla="*/ 80 h 81"/>
                <a:gd name="T8" fmla="*/ 0 w 10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1">
                  <a:moveTo>
                    <a:pt x="0" y="0"/>
                  </a:moveTo>
                  <a:lnTo>
                    <a:pt x="106" y="0"/>
                  </a:lnTo>
                  <a:lnTo>
                    <a:pt x="106" y="80"/>
                  </a:lnTo>
                  <a:lnTo>
                    <a:pt x="0" y="80"/>
                  </a:lnTo>
                  <a:lnTo>
                    <a:pt x="0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5" name="Freeform 39"/>
            <p:cNvSpPr>
              <a:spLocks noChangeArrowheads="1"/>
            </p:cNvSpPr>
            <p:nvPr/>
          </p:nvSpPr>
          <p:spPr bwMode="auto">
            <a:xfrm>
              <a:off x="13018344" y="6771244"/>
              <a:ext cx="101574" cy="71944"/>
            </a:xfrm>
            <a:custGeom>
              <a:avLst/>
              <a:gdLst>
                <a:gd name="T0" fmla="*/ 110 w 111"/>
                <a:gd name="T1" fmla="*/ 0 h 81"/>
                <a:gd name="T2" fmla="*/ 110 w 111"/>
                <a:gd name="T3" fmla="*/ 80 h 81"/>
                <a:gd name="T4" fmla="*/ 0 w 111"/>
                <a:gd name="T5" fmla="*/ 80 h 81"/>
                <a:gd name="T6" fmla="*/ 0 w 111"/>
                <a:gd name="T7" fmla="*/ 0 h 81"/>
                <a:gd name="T8" fmla="*/ 110 w 11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81">
                  <a:moveTo>
                    <a:pt x="110" y="0"/>
                  </a:moveTo>
                  <a:lnTo>
                    <a:pt x="11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110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6" name="Freeform 40"/>
            <p:cNvSpPr>
              <a:spLocks noChangeArrowheads="1"/>
            </p:cNvSpPr>
            <p:nvPr/>
          </p:nvSpPr>
          <p:spPr bwMode="auto">
            <a:xfrm>
              <a:off x="12709391" y="6771244"/>
              <a:ext cx="97341" cy="71944"/>
            </a:xfrm>
            <a:custGeom>
              <a:avLst/>
              <a:gdLst>
                <a:gd name="T0" fmla="*/ 106 w 107"/>
                <a:gd name="T1" fmla="*/ 80 h 81"/>
                <a:gd name="T2" fmla="*/ 0 w 107"/>
                <a:gd name="T3" fmla="*/ 80 h 81"/>
                <a:gd name="T4" fmla="*/ 0 w 107"/>
                <a:gd name="T5" fmla="*/ 0 h 81"/>
                <a:gd name="T6" fmla="*/ 106 w 107"/>
                <a:gd name="T7" fmla="*/ 0 h 81"/>
                <a:gd name="T8" fmla="*/ 106 w 107"/>
                <a:gd name="T9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1">
                  <a:moveTo>
                    <a:pt x="106" y="80"/>
                  </a:moveTo>
                  <a:lnTo>
                    <a:pt x="0" y="80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8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7" name="Freeform 41"/>
            <p:cNvSpPr>
              <a:spLocks noChangeArrowheads="1"/>
            </p:cNvSpPr>
            <p:nvPr/>
          </p:nvSpPr>
          <p:spPr bwMode="auto">
            <a:xfrm>
              <a:off x="12417368" y="6771244"/>
              <a:ext cx="76180" cy="71944"/>
            </a:xfrm>
            <a:custGeom>
              <a:avLst/>
              <a:gdLst>
                <a:gd name="T0" fmla="*/ 0 w 85"/>
                <a:gd name="T1" fmla="*/ 80 h 81"/>
                <a:gd name="T2" fmla="*/ 0 w 85"/>
                <a:gd name="T3" fmla="*/ 0 h 81"/>
                <a:gd name="T4" fmla="*/ 84 w 85"/>
                <a:gd name="T5" fmla="*/ 0 h 81"/>
                <a:gd name="T6" fmla="*/ 84 w 85"/>
                <a:gd name="T7" fmla="*/ 80 h 81"/>
                <a:gd name="T8" fmla="*/ 0 w 85"/>
                <a:gd name="T9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1">
                  <a:moveTo>
                    <a:pt x="0" y="80"/>
                  </a:moveTo>
                  <a:lnTo>
                    <a:pt x="0" y="0"/>
                  </a:lnTo>
                  <a:lnTo>
                    <a:pt x="84" y="0"/>
                  </a:lnTo>
                  <a:lnTo>
                    <a:pt x="84" y="80"/>
                  </a:lnTo>
                  <a:lnTo>
                    <a:pt x="0" y="8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" name="Freeform 42"/>
            <p:cNvSpPr>
              <a:spLocks noChangeArrowheads="1"/>
            </p:cNvSpPr>
            <p:nvPr/>
          </p:nvSpPr>
          <p:spPr bwMode="auto">
            <a:xfrm>
              <a:off x="12861752" y="5463548"/>
              <a:ext cx="97341" cy="93105"/>
            </a:xfrm>
            <a:custGeom>
              <a:avLst/>
              <a:gdLst>
                <a:gd name="T0" fmla="*/ 0 w 107"/>
                <a:gd name="T1" fmla="*/ 102 h 103"/>
                <a:gd name="T2" fmla="*/ 0 w 107"/>
                <a:gd name="T3" fmla="*/ 0 h 103"/>
                <a:gd name="T4" fmla="*/ 106 w 107"/>
                <a:gd name="T5" fmla="*/ 0 h 103"/>
                <a:gd name="T6" fmla="*/ 106 w 107"/>
                <a:gd name="T7" fmla="*/ 102 h 103"/>
                <a:gd name="T8" fmla="*/ 0 w 107"/>
                <a:gd name="T9" fmla="*/ 10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3">
                  <a:moveTo>
                    <a:pt x="0" y="102"/>
                  </a:moveTo>
                  <a:lnTo>
                    <a:pt x="0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0" y="102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9" name="Freeform 43"/>
            <p:cNvSpPr>
              <a:spLocks noChangeArrowheads="1"/>
            </p:cNvSpPr>
            <p:nvPr/>
          </p:nvSpPr>
          <p:spPr bwMode="auto">
            <a:xfrm>
              <a:off x="12709391" y="5463548"/>
              <a:ext cx="97341" cy="93105"/>
            </a:xfrm>
            <a:custGeom>
              <a:avLst/>
              <a:gdLst>
                <a:gd name="T0" fmla="*/ 0 w 107"/>
                <a:gd name="T1" fmla="*/ 102 h 103"/>
                <a:gd name="T2" fmla="*/ 0 w 107"/>
                <a:gd name="T3" fmla="*/ 0 h 103"/>
                <a:gd name="T4" fmla="*/ 106 w 107"/>
                <a:gd name="T5" fmla="*/ 0 h 103"/>
                <a:gd name="T6" fmla="*/ 106 w 107"/>
                <a:gd name="T7" fmla="*/ 102 h 103"/>
                <a:gd name="T8" fmla="*/ 0 w 107"/>
                <a:gd name="T9" fmla="*/ 10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3">
                  <a:moveTo>
                    <a:pt x="0" y="102"/>
                  </a:moveTo>
                  <a:lnTo>
                    <a:pt x="0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0" y="102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0" name="Freeform 44"/>
            <p:cNvSpPr>
              <a:spLocks noChangeArrowheads="1"/>
            </p:cNvSpPr>
            <p:nvPr/>
          </p:nvSpPr>
          <p:spPr bwMode="auto">
            <a:xfrm>
              <a:off x="12417368" y="5463548"/>
              <a:ext cx="76180" cy="93105"/>
            </a:xfrm>
            <a:custGeom>
              <a:avLst/>
              <a:gdLst>
                <a:gd name="T0" fmla="*/ 0 w 85"/>
                <a:gd name="T1" fmla="*/ 102 h 103"/>
                <a:gd name="T2" fmla="*/ 0 w 85"/>
                <a:gd name="T3" fmla="*/ 0 h 103"/>
                <a:gd name="T4" fmla="*/ 84 w 85"/>
                <a:gd name="T5" fmla="*/ 0 h 103"/>
                <a:gd name="T6" fmla="*/ 84 w 85"/>
                <a:gd name="T7" fmla="*/ 102 h 103"/>
                <a:gd name="T8" fmla="*/ 0 w 85"/>
                <a:gd name="T9" fmla="*/ 10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3">
                  <a:moveTo>
                    <a:pt x="0" y="102"/>
                  </a:moveTo>
                  <a:lnTo>
                    <a:pt x="0" y="0"/>
                  </a:lnTo>
                  <a:lnTo>
                    <a:pt x="84" y="0"/>
                  </a:lnTo>
                  <a:lnTo>
                    <a:pt x="84" y="102"/>
                  </a:lnTo>
                  <a:lnTo>
                    <a:pt x="0" y="102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1" name="Freeform 45"/>
            <p:cNvSpPr>
              <a:spLocks noChangeArrowheads="1"/>
            </p:cNvSpPr>
            <p:nvPr/>
          </p:nvSpPr>
          <p:spPr bwMode="auto">
            <a:xfrm>
              <a:off x="13018344" y="5463548"/>
              <a:ext cx="101574" cy="93105"/>
            </a:xfrm>
            <a:custGeom>
              <a:avLst/>
              <a:gdLst>
                <a:gd name="T0" fmla="*/ 110 w 111"/>
                <a:gd name="T1" fmla="*/ 0 h 103"/>
                <a:gd name="T2" fmla="*/ 110 w 111"/>
                <a:gd name="T3" fmla="*/ 102 h 103"/>
                <a:gd name="T4" fmla="*/ 0 w 111"/>
                <a:gd name="T5" fmla="*/ 102 h 103"/>
                <a:gd name="T6" fmla="*/ 0 w 111"/>
                <a:gd name="T7" fmla="*/ 0 h 103"/>
                <a:gd name="T8" fmla="*/ 110 w 111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3">
                  <a:moveTo>
                    <a:pt x="110" y="0"/>
                  </a:moveTo>
                  <a:lnTo>
                    <a:pt x="110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110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" name="Freeform 46"/>
            <p:cNvSpPr>
              <a:spLocks noChangeArrowheads="1"/>
            </p:cNvSpPr>
            <p:nvPr/>
          </p:nvSpPr>
          <p:spPr bwMode="auto">
            <a:xfrm>
              <a:off x="12557031" y="5463548"/>
              <a:ext cx="97341" cy="93105"/>
            </a:xfrm>
            <a:custGeom>
              <a:avLst/>
              <a:gdLst>
                <a:gd name="T0" fmla="*/ 0 w 107"/>
                <a:gd name="T1" fmla="*/ 102 h 103"/>
                <a:gd name="T2" fmla="*/ 0 w 107"/>
                <a:gd name="T3" fmla="*/ 0 h 103"/>
                <a:gd name="T4" fmla="*/ 106 w 107"/>
                <a:gd name="T5" fmla="*/ 0 h 103"/>
                <a:gd name="T6" fmla="*/ 106 w 107"/>
                <a:gd name="T7" fmla="*/ 102 h 103"/>
                <a:gd name="T8" fmla="*/ 0 w 107"/>
                <a:gd name="T9" fmla="*/ 10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3">
                  <a:moveTo>
                    <a:pt x="0" y="102"/>
                  </a:moveTo>
                  <a:lnTo>
                    <a:pt x="0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0" y="102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" name="Freeform 47"/>
            <p:cNvSpPr>
              <a:spLocks noChangeArrowheads="1"/>
            </p:cNvSpPr>
            <p:nvPr/>
          </p:nvSpPr>
          <p:spPr bwMode="auto">
            <a:xfrm>
              <a:off x="13018344" y="6932061"/>
              <a:ext cx="101574" cy="71944"/>
            </a:xfrm>
            <a:custGeom>
              <a:avLst/>
              <a:gdLst>
                <a:gd name="T0" fmla="*/ 110 w 111"/>
                <a:gd name="T1" fmla="*/ 0 h 80"/>
                <a:gd name="T2" fmla="*/ 110 w 111"/>
                <a:gd name="T3" fmla="*/ 79 h 80"/>
                <a:gd name="T4" fmla="*/ 0 w 111"/>
                <a:gd name="T5" fmla="*/ 79 h 80"/>
                <a:gd name="T6" fmla="*/ 0 w 111"/>
                <a:gd name="T7" fmla="*/ 0 h 80"/>
                <a:gd name="T8" fmla="*/ 110 w 111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80">
                  <a:moveTo>
                    <a:pt x="110" y="0"/>
                  </a:moveTo>
                  <a:lnTo>
                    <a:pt x="110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10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3" name="Freeform 48"/>
            <p:cNvSpPr>
              <a:spLocks noChangeArrowheads="1"/>
            </p:cNvSpPr>
            <p:nvPr/>
          </p:nvSpPr>
          <p:spPr bwMode="auto">
            <a:xfrm>
              <a:off x="12709391" y="6932061"/>
              <a:ext cx="97341" cy="71944"/>
            </a:xfrm>
            <a:custGeom>
              <a:avLst/>
              <a:gdLst>
                <a:gd name="T0" fmla="*/ 106 w 107"/>
                <a:gd name="T1" fmla="*/ 0 h 80"/>
                <a:gd name="T2" fmla="*/ 106 w 107"/>
                <a:gd name="T3" fmla="*/ 79 h 80"/>
                <a:gd name="T4" fmla="*/ 0 w 107"/>
                <a:gd name="T5" fmla="*/ 79 h 80"/>
                <a:gd name="T6" fmla="*/ 0 w 107"/>
                <a:gd name="T7" fmla="*/ 0 h 80"/>
                <a:gd name="T8" fmla="*/ 106 w 10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0">
                  <a:moveTo>
                    <a:pt x="106" y="0"/>
                  </a:moveTo>
                  <a:lnTo>
                    <a:pt x="106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06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" name="Freeform 49"/>
            <p:cNvSpPr>
              <a:spLocks noChangeArrowheads="1"/>
            </p:cNvSpPr>
            <p:nvPr/>
          </p:nvSpPr>
          <p:spPr bwMode="auto">
            <a:xfrm>
              <a:off x="12557031" y="6932061"/>
              <a:ext cx="97341" cy="71944"/>
            </a:xfrm>
            <a:custGeom>
              <a:avLst/>
              <a:gdLst>
                <a:gd name="T0" fmla="*/ 106 w 107"/>
                <a:gd name="T1" fmla="*/ 79 h 80"/>
                <a:gd name="T2" fmla="*/ 0 w 107"/>
                <a:gd name="T3" fmla="*/ 79 h 80"/>
                <a:gd name="T4" fmla="*/ 0 w 107"/>
                <a:gd name="T5" fmla="*/ 0 h 80"/>
                <a:gd name="T6" fmla="*/ 106 w 107"/>
                <a:gd name="T7" fmla="*/ 0 h 80"/>
                <a:gd name="T8" fmla="*/ 106 w 107"/>
                <a:gd name="T9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0">
                  <a:moveTo>
                    <a:pt x="106" y="79"/>
                  </a:moveTo>
                  <a:lnTo>
                    <a:pt x="0" y="79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79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3" name="Freeform 50"/>
            <p:cNvSpPr>
              <a:spLocks noChangeArrowheads="1"/>
            </p:cNvSpPr>
            <p:nvPr/>
          </p:nvSpPr>
          <p:spPr bwMode="auto">
            <a:xfrm>
              <a:off x="12417368" y="6932061"/>
              <a:ext cx="76180" cy="71944"/>
            </a:xfrm>
            <a:custGeom>
              <a:avLst/>
              <a:gdLst>
                <a:gd name="T0" fmla="*/ 0 w 85"/>
                <a:gd name="T1" fmla="*/ 79 h 80"/>
                <a:gd name="T2" fmla="*/ 0 w 85"/>
                <a:gd name="T3" fmla="*/ 0 h 80"/>
                <a:gd name="T4" fmla="*/ 84 w 85"/>
                <a:gd name="T5" fmla="*/ 0 h 80"/>
                <a:gd name="T6" fmla="*/ 84 w 85"/>
                <a:gd name="T7" fmla="*/ 79 h 80"/>
                <a:gd name="T8" fmla="*/ 0 w 85"/>
                <a:gd name="T9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0">
                  <a:moveTo>
                    <a:pt x="0" y="79"/>
                  </a:moveTo>
                  <a:lnTo>
                    <a:pt x="0" y="0"/>
                  </a:lnTo>
                  <a:lnTo>
                    <a:pt x="84" y="0"/>
                  </a:lnTo>
                  <a:lnTo>
                    <a:pt x="84" y="79"/>
                  </a:lnTo>
                  <a:lnTo>
                    <a:pt x="0" y="79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4" name="Freeform 51"/>
            <p:cNvSpPr>
              <a:spLocks noChangeArrowheads="1"/>
            </p:cNvSpPr>
            <p:nvPr/>
          </p:nvSpPr>
          <p:spPr bwMode="auto">
            <a:xfrm>
              <a:off x="12861752" y="6932061"/>
              <a:ext cx="97341" cy="71944"/>
            </a:xfrm>
            <a:custGeom>
              <a:avLst/>
              <a:gdLst>
                <a:gd name="T0" fmla="*/ 0 w 107"/>
                <a:gd name="T1" fmla="*/ 0 h 80"/>
                <a:gd name="T2" fmla="*/ 106 w 107"/>
                <a:gd name="T3" fmla="*/ 0 h 80"/>
                <a:gd name="T4" fmla="*/ 106 w 107"/>
                <a:gd name="T5" fmla="*/ 79 h 80"/>
                <a:gd name="T6" fmla="*/ 0 w 107"/>
                <a:gd name="T7" fmla="*/ 79 h 80"/>
                <a:gd name="T8" fmla="*/ 0 w 10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0">
                  <a:moveTo>
                    <a:pt x="0" y="0"/>
                  </a:moveTo>
                  <a:lnTo>
                    <a:pt x="106" y="0"/>
                  </a:lnTo>
                  <a:lnTo>
                    <a:pt x="106" y="79"/>
                  </a:lnTo>
                  <a:lnTo>
                    <a:pt x="0" y="79"/>
                  </a:lnTo>
                  <a:lnTo>
                    <a:pt x="0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5" name="Freeform 52"/>
            <p:cNvSpPr>
              <a:spLocks noChangeArrowheads="1"/>
            </p:cNvSpPr>
            <p:nvPr/>
          </p:nvSpPr>
          <p:spPr bwMode="auto">
            <a:xfrm>
              <a:off x="12417368" y="5645525"/>
              <a:ext cx="76180" cy="71944"/>
            </a:xfrm>
            <a:custGeom>
              <a:avLst/>
              <a:gdLst>
                <a:gd name="T0" fmla="*/ 0 w 85"/>
                <a:gd name="T1" fmla="*/ 79 h 80"/>
                <a:gd name="T2" fmla="*/ 0 w 85"/>
                <a:gd name="T3" fmla="*/ 0 h 80"/>
                <a:gd name="T4" fmla="*/ 84 w 85"/>
                <a:gd name="T5" fmla="*/ 0 h 80"/>
                <a:gd name="T6" fmla="*/ 84 w 85"/>
                <a:gd name="T7" fmla="*/ 79 h 80"/>
                <a:gd name="T8" fmla="*/ 0 w 85"/>
                <a:gd name="T9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0">
                  <a:moveTo>
                    <a:pt x="0" y="79"/>
                  </a:moveTo>
                  <a:lnTo>
                    <a:pt x="0" y="0"/>
                  </a:lnTo>
                  <a:lnTo>
                    <a:pt x="84" y="0"/>
                  </a:lnTo>
                  <a:lnTo>
                    <a:pt x="84" y="79"/>
                  </a:lnTo>
                  <a:lnTo>
                    <a:pt x="0" y="79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6" name="Freeform 53"/>
            <p:cNvSpPr>
              <a:spLocks noChangeArrowheads="1"/>
            </p:cNvSpPr>
            <p:nvPr/>
          </p:nvSpPr>
          <p:spPr bwMode="auto">
            <a:xfrm>
              <a:off x="12557031" y="5645525"/>
              <a:ext cx="97341" cy="71944"/>
            </a:xfrm>
            <a:custGeom>
              <a:avLst/>
              <a:gdLst>
                <a:gd name="T0" fmla="*/ 106 w 107"/>
                <a:gd name="T1" fmla="*/ 79 h 80"/>
                <a:gd name="T2" fmla="*/ 0 w 107"/>
                <a:gd name="T3" fmla="*/ 79 h 80"/>
                <a:gd name="T4" fmla="*/ 0 w 107"/>
                <a:gd name="T5" fmla="*/ 0 h 80"/>
                <a:gd name="T6" fmla="*/ 106 w 107"/>
                <a:gd name="T7" fmla="*/ 0 h 80"/>
                <a:gd name="T8" fmla="*/ 106 w 107"/>
                <a:gd name="T9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0">
                  <a:moveTo>
                    <a:pt x="106" y="79"/>
                  </a:moveTo>
                  <a:lnTo>
                    <a:pt x="0" y="79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79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" name="Freeform 54"/>
            <p:cNvSpPr>
              <a:spLocks noChangeArrowheads="1"/>
            </p:cNvSpPr>
            <p:nvPr/>
          </p:nvSpPr>
          <p:spPr bwMode="auto">
            <a:xfrm>
              <a:off x="12861752" y="5645525"/>
              <a:ext cx="97341" cy="71944"/>
            </a:xfrm>
            <a:custGeom>
              <a:avLst/>
              <a:gdLst>
                <a:gd name="T0" fmla="*/ 0 w 107"/>
                <a:gd name="T1" fmla="*/ 0 h 80"/>
                <a:gd name="T2" fmla="*/ 106 w 107"/>
                <a:gd name="T3" fmla="*/ 0 h 80"/>
                <a:gd name="T4" fmla="*/ 106 w 107"/>
                <a:gd name="T5" fmla="*/ 79 h 80"/>
                <a:gd name="T6" fmla="*/ 0 w 107"/>
                <a:gd name="T7" fmla="*/ 79 h 80"/>
                <a:gd name="T8" fmla="*/ 0 w 10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0">
                  <a:moveTo>
                    <a:pt x="0" y="0"/>
                  </a:moveTo>
                  <a:lnTo>
                    <a:pt x="106" y="0"/>
                  </a:lnTo>
                  <a:lnTo>
                    <a:pt x="106" y="79"/>
                  </a:lnTo>
                  <a:lnTo>
                    <a:pt x="0" y="79"/>
                  </a:lnTo>
                  <a:lnTo>
                    <a:pt x="0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" name="Freeform 55"/>
            <p:cNvSpPr>
              <a:spLocks noChangeArrowheads="1"/>
            </p:cNvSpPr>
            <p:nvPr/>
          </p:nvSpPr>
          <p:spPr bwMode="auto">
            <a:xfrm>
              <a:off x="13018344" y="5645525"/>
              <a:ext cx="101574" cy="71944"/>
            </a:xfrm>
            <a:custGeom>
              <a:avLst/>
              <a:gdLst>
                <a:gd name="T0" fmla="*/ 110 w 111"/>
                <a:gd name="T1" fmla="*/ 0 h 80"/>
                <a:gd name="T2" fmla="*/ 110 w 111"/>
                <a:gd name="T3" fmla="*/ 79 h 80"/>
                <a:gd name="T4" fmla="*/ 0 w 111"/>
                <a:gd name="T5" fmla="*/ 79 h 80"/>
                <a:gd name="T6" fmla="*/ 0 w 111"/>
                <a:gd name="T7" fmla="*/ 0 h 80"/>
                <a:gd name="T8" fmla="*/ 110 w 111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80">
                  <a:moveTo>
                    <a:pt x="110" y="0"/>
                  </a:moveTo>
                  <a:lnTo>
                    <a:pt x="110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10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9" name="Freeform 56"/>
            <p:cNvSpPr>
              <a:spLocks noChangeArrowheads="1"/>
            </p:cNvSpPr>
            <p:nvPr/>
          </p:nvSpPr>
          <p:spPr bwMode="auto">
            <a:xfrm>
              <a:off x="12709391" y="5645525"/>
              <a:ext cx="97341" cy="71944"/>
            </a:xfrm>
            <a:custGeom>
              <a:avLst/>
              <a:gdLst>
                <a:gd name="T0" fmla="*/ 0 w 107"/>
                <a:gd name="T1" fmla="*/ 79 h 80"/>
                <a:gd name="T2" fmla="*/ 0 w 107"/>
                <a:gd name="T3" fmla="*/ 0 h 80"/>
                <a:gd name="T4" fmla="*/ 106 w 107"/>
                <a:gd name="T5" fmla="*/ 0 h 80"/>
                <a:gd name="T6" fmla="*/ 106 w 107"/>
                <a:gd name="T7" fmla="*/ 79 h 80"/>
                <a:gd name="T8" fmla="*/ 0 w 107"/>
                <a:gd name="T9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0">
                  <a:moveTo>
                    <a:pt x="0" y="79"/>
                  </a:moveTo>
                  <a:lnTo>
                    <a:pt x="0" y="0"/>
                  </a:lnTo>
                  <a:lnTo>
                    <a:pt x="106" y="0"/>
                  </a:lnTo>
                  <a:lnTo>
                    <a:pt x="106" y="79"/>
                  </a:lnTo>
                  <a:lnTo>
                    <a:pt x="0" y="79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0" name="Freeform 57"/>
            <p:cNvSpPr>
              <a:spLocks noChangeArrowheads="1"/>
            </p:cNvSpPr>
            <p:nvPr/>
          </p:nvSpPr>
          <p:spPr bwMode="auto">
            <a:xfrm>
              <a:off x="12417368" y="7092878"/>
              <a:ext cx="76180" cy="110033"/>
            </a:xfrm>
            <a:custGeom>
              <a:avLst/>
              <a:gdLst>
                <a:gd name="T0" fmla="*/ 0 w 85"/>
                <a:gd name="T1" fmla="*/ 119 h 120"/>
                <a:gd name="T2" fmla="*/ 0 w 85"/>
                <a:gd name="T3" fmla="*/ 0 h 120"/>
                <a:gd name="T4" fmla="*/ 84 w 85"/>
                <a:gd name="T5" fmla="*/ 0 h 120"/>
                <a:gd name="T6" fmla="*/ 84 w 85"/>
                <a:gd name="T7" fmla="*/ 119 h 120"/>
                <a:gd name="T8" fmla="*/ 0 w 85"/>
                <a:gd name="T9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20">
                  <a:moveTo>
                    <a:pt x="0" y="119"/>
                  </a:moveTo>
                  <a:lnTo>
                    <a:pt x="0" y="0"/>
                  </a:lnTo>
                  <a:lnTo>
                    <a:pt x="84" y="0"/>
                  </a:lnTo>
                  <a:lnTo>
                    <a:pt x="84" y="119"/>
                  </a:lnTo>
                  <a:lnTo>
                    <a:pt x="0" y="119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1" name="Freeform 58"/>
            <p:cNvSpPr>
              <a:spLocks noChangeArrowheads="1"/>
            </p:cNvSpPr>
            <p:nvPr/>
          </p:nvSpPr>
          <p:spPr bwMode="auto">
            <a:xfrm>
              <a:off x="13018344" y="7092878"/>
              <a:ext cx="101574" cy="110033"/>
            </a:xfrm>
            <a:custGeom>
              <a:avLst/>
              <a:gdLst>
                <a:gd name="T0" fmla="*/ 110 w 111"/>
                <a:gd name="T1" fmla="*/ 0 h 120"/>
                <a:gd name="T2" fmla="*/ 110 w 111"/>
                <a:gd name="T3" fmla="*/ 119 h 120"/>
                <a:gd name="T4" fmla="*/ 0 w 111"/>
                <a:gd name="T5" fmla="*/ 119 h 120"/>
                <a:gd name="T6" fmla="*/ 0 w 111"/>
                <a:gd name="T7" fmla="*/ 0 h 120"/>
                <a:gd name="T8" fmla="*/ 110 w 111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20">
                  <a:moveTo>
                    <a:pt x="110" y="0"/>
                  </a:moveTo>
                  <a:lnTo>
                    <a:pt x="110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10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2" name="Freeform 59"/>
            <p:cNvSpPr>
              <a:spLocks noChangeArrowheads="1"/>
            </p:cNvSpPr>
            <p:nvPr/>
          </p:nvSpPr>
          <p:spPr bwMode="auto">
            <a:xfrm>
              <a:off x="12861752" y="7092878"/>
              <a:ext cx="97341" cy="110033"/>
            </a:xfrm>
            <a:custGeom>
              <a:avLst/>
              <a:gdLst>
                <a:gd name="T0" fmla="*/ 106 w 107"/>
                <a:gd name="T1" fmla="*/ 0 h 120"/>
                <a:gd name="T2" fmla="*/ 106 w 107"/>
                <a:gd name="T3" fmla="*/ 119 h 120"/>
                <a:gd name="T4" fmla="*/ 0 w 107"/>
                <a:gd name="T5" fmla="*/ 119 h 120"/>
                <a:gd name="T6" fmla="*/ 0 w 107"/>
                <a:gd name="T7" fmla="*/ 0 h 120"/>
                <a:gd name="T8" fmla="*/ 106 w 107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20">
                  <a:moveTo>
                    <a:pt x="106" y="0"/>
                  </a:moveTo>
                  <a:lnTo>
                    <a:pt x="106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06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" name="Freeform 60"/>
            <p:cNvSpPr>
              <a:spLocks noChangeArrowheads="1"/>
            </p:cNvSpPr>
            <p:nvPr/>
          </p:nvSpPr>
          <p:spPr bwMode="auto">
            <a:xfrm>
              <a:off x="12709391" y="7092878"/>
              <a:ext cx="97341" cy="110033"/>
            </a:xfrm>
            <a:custGeom>
              <a:avLst/>
              <a:gdLst>
                <a:gd name="T0" fmla="*/ 106 w 107"/>
                <a:gd name="T1" fmla="*/ 0 h 120"/>
                <a:gd name="T2" fmla="*/ 106 w 107"/>
                <a:gd name="T3" fmla="*/ 119 h 120"/>
                <a:gd name="T4" fmla="*/ 0 w 107"/>
                <a:gd name="T5" fmla="*/ 119 h 120"/>
                <a:gd name="T6" fmla="*/ 0 w 107"/>
                <a:gd name="T7" fmla="*/ 0 h 120"/>
                <a:gd name="T8" fmla="*/ 106 w 107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20">
                  <a:moveTo>
                    <a:pt x="106" y="0"/>
                  </a:moveTo>
                  <a:lnTo>
                    <a:pt x="106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06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4" name="Freeform 61"/>
            <p:cNvSpPr>
              <a:spLocks noChangeArrowheads="1"/>
            </p:cNvSpPr>
            <p:nvPr/>
          </p:nvSpPr>
          <p:spPr bwMode="auto">
            <a:xfrm>
              <a:off x="12557031" y="7092878"/>
              <a:ext cx="97341" cy="110033"/>
            </a:xfrm>
            <a:custGeom>
              <a:avLst/>
              <a:gdLst>
                <a:gd name="T0" fmla="*/ 106 w 107"/>
                <a:gd name="T1" fmla="*/ 0 h 120"/>
                <a:gd name="T2" fmla="*/ 106 w 107"/>
                <a:gd name="T3" fmla="*/ 119 h 120"/>
                <a:gd name="T4" fmla="*/ 0 w 107"/>
                <a:gd name="T5" fmla="*/ 119 h 120"/>
                <a:gd name="T6" fmla="*/ 0 w 107"/>
                <a:gd name="T7" fmla="*/ 0 h 120"/>
                <a:gd name="T8" fmla="*/ 106 w 107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20">
                  <a:moveTo>
                    <a:pt x="106" y="0"/>
                  </a:moveTo>
                  <a:lnTo>
                    <a:pt x="106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06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5" name="Freeform 62"/>
            <p:cNvSpPr>
              <a:spLocks noChangeArrowheads="1"/>
            </p:cNvSpPr>
            <p:nvPr/>
          </p:nvSpPr>
          <p:spPr bwMode="auto">
            <a:xfrm>
              <a:off x="12417368" y="6123744"/>
              <a:ext cx="76180" cy="71944"/>
            </a:xfrm>
            <a:custGeom>
              <a:avLst/>
              <a:gdLst>
                <a:gd name="T0" fmla="*/ 0 w 85"/>
                <a:gd name="T1" fmla="*/ 79 h 80"/>
                <a:gd name="T2" fmla="*/ 0 w 85"/>
                <a:gd name="T3" fmla="*/ 0 h 80"/>
                <a:gd name="T4" fmla="*/ 84 w 85"/>
                <a:gd name="T5" fmla="*/ 0 h 80"/>
                <a:gd name="T6" fmla="*/ 84 w 85"/>
                <a:gd name="T7" fmla="*/ 79 h 80"/>
                <a:gd name="T8" fmla="*/ 0 w 85"/>
                <a:gd name="T9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0">
                  <a:moveTo>
                    <a:pt x="0" y="79"/>
                  </a:moveTo>
                  <a:lnTo>
                    <a:pt x="0" y="0"/>
                  </a:lnTo>
                  <a:lnTo>
                    <a:pt x="84" y="0"/>
                  </a:lnTo>
                  <a:lnTo>
                    <a:pt x="84" y="79"/>
                  </a:lnTo>
                  <a:lnTo>
                    <a:pt x="0" y="79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6" name="Freeform 63"/>
            <p:cNvSpPr>
              <a:spLocks noChangeArrowheads="1"/>
            </p:cNvSpPr>
            <p:nvPr/>
          </p:nvSpPr>
          <p:spPr bwMode="auto">
            <a:xfrm>
              <a:off x="12709391" y="6123744"/>
              <a:ext cx="97341" cy="71944"/>
            </a:xfrm>
            <a:custGeom>
              <a:avLst/>
              <a:gdLst>
                <a:gd name="T0" fmla="*/ 106 w 107"/>
                <a:gd name="T1" fmla="*/ 79 h 80"/>
                <a:gd name="T2" fmla="*/ 0 w 107"/>
                <a:gd name="T3" fmla="*/ 79 h 80"/>
                <a:gd name="T4" fmla="*/ 0 w 107"/>
                <a:gd name="T5" fmla="*/ 0 h 80"/>
                <a:gd name="T6" fmla="*/ 106 w 107"/>
                <a:gd name="T7" fmla="*/ 0 h 80"/>
                <a:gd name="T8" fmla="*/ 106 w 107"/>
                <a:gd name="T9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0">
                  <a:moveTo>
                    <a:pt x="106" y="79"/>
                  </a:moveTo>
                  <a:lnTo>
                    <a:pt x="0" y="79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79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7" name="Freeform 64"/>
            <p:cNvSpPr>
              <a:spLocks noChangeArrowheads="1"/>
            </p:cNvSpPr>
            <p:nvPr/>
          </p:nvSpPr>
          <p:spPr bwMode="auto">
            <a:xfrm>
              <a:off x="12557031" y="6123744"/>
              <a:ext cx="97341" cy="71944"/>
            </a:xfrm>
            <a:custGeom>
              <a:avLst/>
              <a:gdLst>
                <a:gd name="T0" fmla="*/ 106 w 107"/>
                <a:gd name="T1" fmla="*/ 79 h 80"/>
                <a:gd name="T2" fmla="*/ 0 w 107"/>
                <a:gd name="T3" fmla="*/ 79 h 80"/>
                <a:gd name="T4" fmla="*/ 0 w 107"/>
                <a:gd name="T5" fmla="*/ 0 h 80"/>
                <a:gd name="T6" fmla="*/ 106 w 107"/>
                <a:gd name="T7" fmla="*/ 0 h 80"/>
                <a:gd name="T8" fmla="*/ 106 w 107"/>
                <a:gd name="T9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0">
                  <a:moveTo>
                    <a:pt x="106" y="79"/>
                  </a:moveTo>
                  <a:lnTo>
                    <a:pt x="0" y="79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79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8" name="Freeform 65"/>
            <p:cNvSpPr>
              <a:spLocks noChangeArrowheads="1"/>
            </p:cNvSpPr>
            <p:nvPr/>
          </p:nvSpPr>
          <p:spPr bwMode="auto">
            <a:xfrm>
              <a:off x="13018344" y="6123744"/>
              <a:ext cx="101574" cy="71944"/>
            </a:xfrm>
            <a:custGeom>
              <a:avLst/>
              <a:gdLst>
                <a:gd name="T0" fmla="*/ 110 w 111"/>
                <a:gd name="T1" fmla="*/ 0 h 80"/>
                <a:gd name="T2" fmla="*/ 110 w 111"/>
                <a:gd name="T3" fmla="*/ 79 h 80"/>
                <a:gd name="T4" fmla="*/ 0 w 111"/>
                <a:gd name="T5" fmla="*/ 79 h 80"/>
                <a:gd name="T6" fmla="*/ 0 w 111"/>
                <a:gd name="T7" fmla="*/ 0 h 80"/>
                <a:gd name="T8" fmla="*/ 110 w 111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80">
                  <a:moveTo>
                    <a:pt x="110" y="0"/>
                  </a:moveTo>
                  <a:lnTo>
                    <a:pt x="110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10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9" name="Freeform 66"/>
            <p:cNvSpPr>
              <a:spLocks noChangeArrowheads="1"/>
            </p:cNvSpPr>
            <p:nvPr/>
          </p:nvSpPr>
          <p:spPr bwMode="auto">
            <a:xfrm>
              <a:off x="12861752" y="6123744"/>
              <a:ext cx="97341" cy="71944"/>
            </a:xfrm>
            <a:custGeom>
              <a:avLst/>
              <a:gdLst>
                <a:gd name="T0" fmla="*/ 0 w 107"/>
                <a:gd name="T1" fmla="*/ 0 h 80"/>
                <a:gd name="T2" fmla="*/ 106 w 107"/>
                <a:gd name="T3" fmla="*/ 0 h 80"/>
                <a:gd name="T4" fmla="*/ 106 w 107"/>
                <a:gd name="T5" fmla="*/ 79 h 80"/>
                <a:gd name="T6" fmla="*/ 0 w 107"/>
                <a:gd name="T7" fmla="*/ 79 h 80"/>
                <a:gd name="T8" fmla="*/ 0 w 10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0">
                  <a:moveTo>
                    <a:pt x="0" y="0"/>
                  </a:moveTo>
                  <a:lnTo>
                    <a:pt x="106" y="0"/>
                  </a:lnTo>
                  <a:lnTo>
                    <a:pt x="106" y="79"/>
                  </a:lnTo>
                  <a:lnTo>
                    <a:pt x="0" y="79"/>
                  </a:lnTo>
                  <a:lnTo>
                    <a:pt x="0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0" name="Freeform 67"/>
            <p:cNvSpPr>
              <a:spLocks noChangeArrowheads="1"/>
            </p:cNvSpPr>
            <p:nvPr/>
          </p:nvSpPr>
          <p:spPr bwMode="auto">
            <a:xfrm>
              <a:off x="12861752" y="5967159"/>
              <a:ext cx="97341" cy="67712"/>
            </a:xfrm>
            <a:custGeom>
              <a:avLst/>
              <a:gdLst>
                <a:gd name="T0" fmla="*/ 0 w 107"/>
                <a:gd name="T1" fmla="*/ 0 h 76"/>
                <a:gd name="T2" fmla="*/ 106 w 107"/>
                <a:gd name="T3" fmla="*/ 0 h 76"/>
                <a:gd name="T4" fmla="*/ 106 w 107"/>
                <a:gd name="T5" fmla="*/ 75 h 76"/>
                <a:gd name="T6" fmla="*/ 0 w 107"/>
                <a:gd name="T7" fmla="*/ 75 h 76"/>
                <a:gd name="T8" fmla="*/ 0 w 107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76">
                  <a:moveTo>
                    <a:pt x="0" y="0"/>
                  </a:moveTo>
                  <a:lnTo>
                    <a:pt x="106" y="0"/>
                  </a:lnTo>
                  <a:lnTo>
                    <a:pt x="106" y="75"/>
                  </a:lnTo>
                  <a:lnTo>
                    <a:pt x="0" y="75"/>
                  </a:lnTo>
                  <a:lnTo>
                    <a:pt x="0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1" name="Freeform 68"/>
            <p:cNvSpPr>
              <a:spLocks noChangeArrowheads="1"/>
            </p:cNvSpPr>
            <p:nvPr/>
          </p:nvSpPr>
          <p:spPr bwMode="auto">
            <a:xfrm>
              <a:off x="12417368" y="5967159"/>
              <a:ext cx="76180" cy="67712"/>
            </a:xfrm>
            <a:custGeom>
              <a:avLst/>
              <a:gdLst>
                <a:gd name="T0" fmla="*/ 0 w 85"/>
                <a:gd name="T1" fmla="*/ 75 h 76"/>
                <a:gd name="T2" fmla="*/ 0 w 85"/>
                <a:gd name="T3" fmla="*/ 0 h 76"/>
                <a:gd name="T4" fmla="*/ 84 w 85"/>
                <a:gd name="T5" fmla="*/ 0 h 76"/>
                <a:gd name="T6" fmla="*/ 84 w 85"/>
                <a:gd name="T7" fmla="*/ 75 h 76"/>
                <a:gd name="T8" fmla="*/ 0 w 85"/>
                <a:gd name="T9" fmla="*/ 7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76">
                  <a:moveTo>
                    <a:pt x="0" y="75"/>
                  </a:moveTo>
                  <a:lnTo>
                    <a:pt x="0" y="0"/>
                  </a:lnTo>
                  <a:lnTo>
                    <a:pt x="84" y="0"/>
                  </a:lnTo>
                  <a:lnTo>
                    <a:pt x="84" y="75"/>
                  </a:lnTo>
                  <a:lnTo>
                    <a:pt x="0" y="75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2" name="Freeform 69"/>
            <p:cNvSpPr>
              <a:spLocks noChangeArrowheads="1"/>
            </p:cNvSpPr>
            <p:nvPr/>
          </p:nvSpPr>
          <p:spPr bwMode="auto">
            <a:xfrm>
              <a:off x="13018344" y="5967159"/>
              <a:ext cx="101574" cy="67712"/>
            </a:xfrm>
            <a:custGeom>
              <a:avLst/>
              <a:gdLst>
                <a:gd name="T0" fmla="*/ 110 w 111"/>
                <a:gd name="T1" fmla="*/ 0 h 76"/>
                <a:gd name="T2" fmla="*/ 110 w 111"/>
                <a:gd name="T3" fmla="*/ 75 h 76"/>
                <a:gd name="T4" fmla="*/ 0 w 111"/>
                <a:gd name="T5" fmla="*/ 75 h 76"/>
                <a:gd name="T6" fmla="*/ 0 w 111"/>
                <a:gd name="T7" fmla="*/ 0 h 76"/>
                <a:gd name="T8" fmla="*/ 110 w 111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76">
                  <a:moveTo>
                    <a:pt x="110" y="0"/>
                  </a:moveTo>
                  <a:lnTo>
                    <a:pt x="110" y="75"/>
                  </a:lnTo>
                  <a:lnTo>
                    <a:pt x="0" y="75"/>
                  </a:lnTo>
                  <a:lnTo>
                    <a:pt x="0" y="0"/>
                  </a:lnTo>
                  <a:lnTo>
                    <a:pt x="110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" name="Freeform 70"/>
            <p:cNvSpPr>
              <a:spLocks noChangeArrowheads="1"/>
            </p:cNvSpPr>
            <p:nvPr/>
          </p:nvSpPr>
          <p:spPr bwMode="auto">
            <a:xfrm>
              <a:off x="12709391" y="5967159"/>
              <a:ext cx="97341" cy="67712"/>
            </a:xfrm>
            <a:custGeom>
              <a:avLst/>
              <a:gdLst>
                <a:gd name="T0" fmla="*/ 106 w 107"/>
                <a:gd name="T1" fmla="*/ 75 h 76"/>
                <a:gd name="T2" fmla="*/ 0 w 107"/>
                <a:gd name="T3" fmla="*/ 75 h 76"/>
                <a:gd name="T4" fmla="*/ 0 w 107"/>
                <a:gd name="T5" fmla="*/ 0 h 76"/>
                <a:gd name="T6" fmla="*/ 106 w 107"/>
                <a:gd name="T7" fmla="*/ 0 h 76"/>
                <a:gd name="T8" fmla="*/ 106 w 107"/>
                <a:gd name="T9" fmla="*/ 7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76">
                  <a:moveTo>
                    <a:pt x="106" y="75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75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4" name="Freeform 71"/>
            <p:cNvSpPr>
              <a:spLocks noChangeArrowheads="1"/>
            </p:cNvSpPr>
            <p:nvPr/>
          </p:nvSpPr>
          <p:spPr bwMode="auto">
            <a:xfrm>
              <a:off x="12557031" y="5967159"/>
              <a:ext cx="97341" cy="67712"/>
            </a:xfrm>
            <a:custGeom>
              <a:avLst/>
              <a:gdLst>
                <a:gd name="T0" fmla="*/ 106 w 107"/>
                <a:gd name="T1" fmla="*/ 75 h 76"/>
                <a:gd name="T2" fmla="*/ 0 w 107"/>
                <a:gd name="T3" fmla="*/ 75 h 76"/>
                <a:gd name="T4" fmla="*/ 0 w 107"/>
                <a:gd name="T5" fmla="*/ 0 h 76"/>
                <a:gd name="T6" fmla="*/ 106 w 107"/>
                <a:gd name="T7" fmla="*/ 0 h 76"/>
                <a:gd name="T8" fmla="*/ 106 w 107"/>
                <a:gd name="T9" fmla="*/ 7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76">
                  <a:moveTo>
                    <a:pt x="106" y="75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75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5" name="Freeform 72"/>
            <p:cNvSpPr>
              <a:spLocks noChangeArrowheads="1"/>
            </p:cNvSpPr>
            <p:nvPr/>
          </p:nvSpPr>
          <p:spPr bwMode="auto">
            <a:xfrm>
              <a:off x="12417368" y="5806342"/>
              <a:ext cx="76180" cy="71944"/>
            </a:xfrm>
            <a:custGeom>
              <a:avLst/>
              <a:gdLst>
                <a:gd name="T0" fmla="*/ 0 w 85"/>
                <a:gd name="T1" fmla="*/ 79 h 80"/>
                <a:gd name="T2" fmla="*/ 0 w 85"/>
                <a:gd name="T3" fmla="*/ 0 h 80"/>
                <a:gd name="T4" fmla="*/ 84 w 85"/>
                <a:gd name="T5" fmla="*/ 0 h 80"/>
                <a:gd name="T6" fmla="*/ 84 w 85"/>
                <a:gd name="T7" fmla="*/ 79 h 80"/>
                <a:gd name="T8" fmla="*/ 0 w 85"/>
                <a:gd name="T9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0">
                  <a:moveTo>
                    <a:pt x="0" y="79"/>
                  </a:moveTo>
                  <a:lnTo>
                    <a:pt x="0" y="0"/>
                  </a:lnTo>
                  <a:lnTo>
                    <a:pt x="84" y="0"/>
                  </a:lnTo>
                  <a:lnTo>
                    <a:pt x="84" y="79"/>
                  </a:lnTo>
                  <a:lnTo>
                    <a:pt x="0" y="79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6" name="Freeform 73"/>
            <p:cNvSpPr>
              <a:spLocks noChangeArrowheads="1"/>
            </p:cNvSpPr>
            <p:nvPr/>
          </p:nvSpPr>
          <p:spPr bwMode="auto">
            <a:xfrm>
              <a:off x="12861752" y="5806342"/>
              <a:ext cx="97341" cy="71944"/>
            </a:xfrm>
            <a:custGeom>
              <a:avLst/>
              <a:gdLst>
                <a:gd name="T0" fmla="*/ 0 w 107"/>
                <a:gd name="T1" fmla="*/ 0 h 80"/>
                <a:gd name="T2" fmla="*/ 106 w 107"/>
                <a:gd name="T3" fmla="*/ 0 h 80"/>
                <a:gd name="T4" fmla="*/ 106 w 107"/>
                <a:gd name="T5" fmla="*/ 79 h 80"/>
                <a:gd name="T6" fmla="*/ 0 w 107"/>
                <a:gd name="T7" fmla="*/ 79 h 80"/>
                <a:gd name="T8" fmla="*/ 0 w 10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0">
                  <a:moveTo>
                    <a:pt x="0" y="0"/>
                  </a:moveTo>
                  <a:lnTo>
                    <a:pt x="106" y="0"/>
                  </a:lnTo>
                  <a:lnTo>
                    <a:pt x="106" y="79"/>
                  </a:lnTo>
                  <a:lnTo>
                    <a:pt x="0" y="79"/>
                  </a:lnTo>
                  <a:lnTo>
                    <a:pt x="0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7" name="Freeform 74"/>
            <p:cNvSpPr>
              <a:spLocks noChangeArrowheads="1"/>
            </p:cNvSpPr>
            <p:nvPr/>
          </p:nvSpPr>
          <p:spPr bwMode="auto">
            <a:xfrm>
              <a:off x="13018344" y="5806342"/>
              <a:ext cx="101574" cy="71944"/>
            </a:xfrm>
            <a:custGeom>
              <a:avLst/>
              <a:gdLst>
                <a:gd name="T0" fmla="*/ 110 w 111"/>
                <a:gd name="T1" fmla="*/ 0 h 80"/>
                <a:gd name="T2" fmla="*/ 110 w 111"/>
                <a:gd name="T3" fmla="*/ 79 h 80"/>
                <a:gd name="T4" fmla="*/ 0 w 111"/>
                <a:gd name="T5" fmla="*/ 79 h 80"/>
                <a:gd name="T6" fmla="*/ 0 w 111"/>
                <a:gd name="T7" fmla="*/ 0 h 80"/>
                <a:gd name="T8" fmla="*/ 110 w 111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80">
                  <a:moveTo>
                    <a:pt x="110" y="0"/>
                  </a:moveTo>
                  <a:lnTo>
                    <a:pt x="110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10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8" name="Freeform 75"/>
            <p:cNvSpPr>
              <a:spLocks noChangeArrowheads="1"/>
            </p:cNvSpPr>
            <p:nvPr/>
          </p:nvSpPr>
          <p:spPr bwMode="auto">
            <a:xfrm>
              <a:off x="12709391" y="5806342"/>
              <a:ext cx="97341" cy="71944"/>
            </a:xfrm>
            <a:custGeom>
              <a:avLst/>
              <a:gdLst>
                <a:gd name="T0" fmla="*/ 106 w 107"/>
                <a:gd name="T1" fmla="*/ 79 h 80"/>
                <a:gd name="T2" fmla="*/ 0 w 107"/>
                <a:gd name="T3" fmla="*/ 79 h 80"/>
                <a:gd name="T4" fmla="*/ 0 w 107"/>
                <a:gd name="T5" fmla="*/ 0 h 80"/>
                <a:gd name="T6" fmla="*/ 106 w 107"/>
                <a:gd name="T7" fmla="*/ 0 h 80"/>
                <a:gd name="T8" fmla="*/ 106 w 107"/>
                <a:gd name="T9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0">
                  <a:moveTo>
                    <a:pt x="106" y="79"/>
                  </a:moveTo>
                  <a:lnTo>
                    <a:pt x="0" y="79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79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9" name="Freeform 76"/>
            <p:cNvSpPr>
              <a:spLocks noChangeArrowheads="1"/>
            </p:cNvSpPr>
            <p:nvPr/>
          </p:nvSpPr>
          <p:spPr bwMode="auto">
            <a:xfrm>
              <a:off x="12557031" y="5806342"/>
              <a:ext cx="97341" cy="71944"/>
            </a:xfrm>
            <a:custGeom>
              <a:avLst/>
              <a:gdLst>
                <a:gd name="T0" fmla="*/ 106 w 107"/>
                <a:gd name="T1" fmla="*/ 79 h 80"/>
                <a:gd name="T2" fmla="*/ 0 w 107"/>
                <a:gd name="T3" fmla="*/ 79 h 80"/>
                <a:gd name="T4" fmla="*/ 0 w 107"/>
                <a:gd name="T5" fmla="*/ 0 h 80"/>
                <a:gd name="T6" fmla="*/ 106 w 107"/>
                <a:gd name="T7" fmla="*/ 0 h 80"/>
                <a:gd name="T8" fmla="*/ 106 w 107"/>
                <a:gd name="T9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0">
                  <a:moveTo>
                    <a:pt x="106" y="79"/>
                  </a:moveTo>
                  <a:lnTo>
                    <a:pt x="0" y="79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79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0" name="Freeform 77"/>
            <p:cNvSpPr>
              <a:spLocks noChangeArrowheads="1"/>
            </p:cNvSpPr>
            <p:nvPr/>
          </p:nvSpPr>
          <p:spPr bwMode="auto">
            <a:xfrm>
              <a:off x="10161589" y="4253188"/>
              <a:ext cx="376668" cy="5302729"/>
            </a:xfrm>
            <a:custGeom>
              <a:avLst/>
              <a:gdLst>
                <a:gd name="T0" fmla="*/ 0 w 395"/>
                <a:gd name="T1" fmla="*/ 5527 h 5528"/>
                <a:gd name="T2" fmla="*/ 394 w 395"/>
                <a:gd name="T3" fmla="*/ 5527 h 5528"/>
                <a:gd name="T4" fmla="*/ 394 w 395"/>
                <a:gd name="T5" fmla="*/ 0 h 5528"/>
                <a:gd name="T6" fmla="*/ 0 w 395"/>
                <a:gd name="T7" fmla="*/ 0 h 5528"/>
                <a:gd name="T8" fmla="*/ 0 w 395"/>
                <a:gd name="T9" fmla="*/ 5527 h 5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5" h="5528">
                  <a:moveTo>
                    <a:pt x="0" y="5527"/>
                  </a:moveTo>
                  <a:lnTo>
                    <a:pt x="394" y="5527"/>
                  </a:lnTo>
                  <a:lnTo>
                    <a:pt x="394" y="0"/>
                  </a:lnTo>
                  <a:lnTo>
                    <a:pt x="0" y="0"/>
                  </a:lnTo>
                  <a:lnTo>
                    <a:pt x="0" y="5527"/>
                  </a:lnTo>
                </a:path>
              </a:pathLst>
            </a:custGeom>
            <a:solidFill>
              <a:srgbClr val="DDB1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1" name="Freeform 78"/>
            <p:cNvSpPr>
              <a:spLocks noChangeArrowheads="1"/>
            </p:cNvSpPr>
            <p:nvPr/>
          </p:nvSpPr>
          <p:spPr bwMode="auto">
            <a:xfrm>
              <a:off x="10563651" y="4536734"/>
              <a:ext cx="1392404" cy="3643775"/>
            </a:xfrm>
            <a:custGeom>
              <a:avLst/>
              <a:gdLst>
                <a:gd name="T0" fmla="*/ 1244 w 1457"/>
                <a:gd name="T1" fmla="*/ 0 h 3802"/>
                <a:gd name="T2" fmla="*/ 1244 w 1457"/>
                <a:gd name="T3" fmla="*/ 0 h 3802"/>
                <a:gd name="T4" fmla="*/ 1239 w 1457"/>
                <a:gd name="T5" fmla="*/ 0 h 3802"/>
                <a:gd name="T6" fmla="*/ 509 w 1457"/>
                <a:gd name="T7" fmla="*/ 13 h 3802"/>
                <a:gd name="T8" fmla="*/ 0 w 1457"/>
                <a:gd name="T9" fmla="*/ 637 h 3802"/>
                <a:gd name="T10" fmla="*/ 13 w 1457"/>
                <a:gd name="T11" fmla="*/ 3562 h 3802"/>
                <a:gd name="T12" fmla="*/ 208 w 1457"/>
                <a:gd name="T13" fmla="*/ 3801 h 3802"/>
                <a:gd name="T14" fmla="*/ 213 w 1457"/>
                <a:gd name="T15" fmla="*/ 3801 h 3802"/>
                <a:gd name="T16" fmla="*/ 943 w 1457"/>
                <a:gd name="T17" fmla="*/ 3788 h 3802"/>
                <a:gd name="T18" fmla="*/ 1452 w 1457"/>
                <a:gd name="T19" fmla="*/ 3168 h 3802"/>
                <a:gd name="T20" fmla="*/ 1443 w 1457"/>
                <a:gd name="T21" fmla="*/ 239 h 3802"/>
                <a:gd name="T22" fmla="*/ 1244 w 1457"/>
                <a:gd name="T23" fmla="*/ 0 h 3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7" h="3802">
                  <a:moveTo>
                    <a:pt x="1244" y="0"/>
                  </a:moveTo>
                  <a:lnTo>
                    <a:pt x="1244" y="0"/>
                  </a:lnTo>
                  <a:cubicBezTo>
                    <a:pt x="1244" y="0"/>
                    <a:pt x="1244" y="0"/>
                    <a:pt x="1239" y="0"/>
                  </a:cubicBezTo>
                  <a:cubicBezTo>
                    <a:pt x="509" y="13"/>
                    <a:pt x="509" y="13"/>
                    <a:pt x="509" y="13"/>
                  </a:cubicBezTo>
                  <a:cubicBezTo>
                    <a:pt x="275" y="18"/>
                    <a:pt x="0" y="354"/>
                    <a:pt x="0" y="637"/>
                  </a:cubicBezTo>
                  <a:cubicBezTo>
                    <a:pt x="13" y="3562"/>
                    <a:pt x="13" y="3562"/>
                    <a:pt x="13" y="3562"/>
                  </a:cubicBezTo>
                  <a:cubicBezTo>
                    <a:pt x="13" y="3708"/>
                    <a:pt x="89" y="3801"/>
                    <a:pt x="208" y="3801"/>
                  </a:cubicBezTo>
                  <a:cubicBezTo>
                    <a:pt x="213" y="3801"/>
                    <a:pt x="213" y="3801"/>
                    <a:pt x="213" y="3801"/>
                  </a:cubicBezTo>
                  <a:cubicBezTo>
                    <a:pt x="943" y="3788"/>
                    <a:pt x="943" y="3788"/>
                    <a:pt x="943" y="3788"/>
                  </a:cubicBezTo>
                  <a:cubicBezTo>
                    <a:pt x="1182" y="3783"/>
                    <a:pt x="1456" y="3451"/>
                    <a:pt x="1452" y="3168"/>
                  </a:cubicBezTo>
                  <a:cubicBezTo>
                    <a:pt x="1443" y="239"/>
                    <a:pt x="1443" y="239"/>
                    <a:pt x="1443" y="239"/>
                  </a:cubicBezTo>
                  <a:cubicBezTo>
                    <a:pt x="1443" y="93"/>
                    <a:pt x="1367" y="0"/>
                    <a:pt x="1244" y="0"/>
                  </a:cubicBezTo>
                </a:path>
              </a:pathLst>
            </a:custGeom>
            <a:solidFill>
              <a:srgbClr val="8A6E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2" name="Freeform 79"/>
            <p:cNvSpPr>
              <a:spLocks noChangeArrowheads="1"/>
            </p:cNvSpPr>
            <p:nvPr/>
          </p:nvSpPr>
          <p:spPr bwMode="auto">
            <a:xfrm>
              <a:off x="12209988" y="1984822"/>
              <a:ext cx="931091" cy="1180735"/>
            </a:xfrm>
            <a:custGeom>
              <a:avLst/>
              <a:gdLst>
                <a:gd name="T0" fmla="*/ 664 w 974"/>
                <a:gd name="T1" fmla="*/ 420 h 1235"/>
                <a:gd name="T2" fmla="*/ 434 w 974"/>
                <a:gd name="T3" fmla="*/ 185 h 1235"/>
                <a:gd name="T4" fmla="*/ 394 w 974"/>
                <a:gd name="T5" fmla="*/ 110 h 1235"/>
                <a:gd name="T6" fmla="*/ 354 w 974"/>
                <a:gd name="T7" fmla="*/ 35 h 1235"/>
                <a:gd name="T8" fmla="*/ 40 w 974"/>
                <a:gd name="T9" fmla="*/ 137 h 1235"/>
                <a:gd name="T10" fmla="*/ 53 w 974"/>
                <a:gd name="T11" fmla="*/ 238 h 1235"/>
                <a:gd name="T12" fmla="*/ 93 w 974"/>
                <a:gd name="T13" fmla="*/ 314 h 1235"/>
                <a:gd name="T14" fmla="*/ 124 w 974"/>
                <a:gd name="T15" fmla="*/ 389 h 1235"/>
                <a:gd name="T16" fmla="*/ 146 w 974"/>
                <a:gd name="T17" fmla="*/ 686 h 1235"/>
                <a:gd name="T18" fmla="*/ 704 w 974"/>
                <a:gd name="T19" fmla="*/ 1137 h 1235"/>
                <a:gd name="T20" fmla="*/ 664 w 974"/>
                <a:gd name="T21" fmla="*/ 420 h 1235"/>
                <a:gd name="T22" fmla="*/ 385 w 974"/>
                <a:gd name="T23" fmla="*/ 487 h 1235"/>
                <a:gd name="T24" fmla="*/ 376 w 974"/>
                <a:gd name="T25" fmla="*/ 504 h 1235"/>
                <a:gd name="T26" fmla="*/ 274 w 974"/>
                <a:gd name="T27" fmla="*/ 327 h 1235"/>
                <a:gd name="T28" fmla="*/ 385 w 974"/>
                <a:gd name="T29" fmla="*/ 487 h 1235"/>
                <a:gd name="T30" fmla="*/ 642 w 974"/>
                <a:gd name="T31" fmla="*/ 478 h 1235"/>
                <a:gd name="T32" fmla="*/ 677 w 974"/>
                <a:gd name="T33" fmla="*/ 1084 h 1235"/>
                <a:gd name="T34" fmla="*/ 203 w 974"/>
                <a:gd name="T35" fmla="*/ 703 h 1235"/>
                <a:gd name="T36" fmla="*/ 203 w 974"/>
                <a:gd name="T37" fmla="*/ 699 h 1235"/>
                <a:gd name="T38" fmla="*/ 221 w 974"/>
                <a:gd name="T39" fmla="*/ 354 h 1235"/>
                <a:gd name="T40" fmla="*/ 310 w 974"/>
                <a:gd name="T41" fmla="*/ 531 h 1235"/>
                <a:gd name="T42" fmla="*/ 380 w 974"/>
                <a:gd name="T43" fmla="*/ 845 h 1235"/>
                <a:gd name="T44" fmla="*/ 354 w 974"/>
                <a:gd name="T45" fmla="*/ 610 h 1235"/>
                <a:gd name="T46" fmla="*/ 425 w 974"/>
                <a:gd name="T47" fmla="*/ 721 h 1235"/>
                <a:gd name="T48" fmla="*/ 359 w 974"/>
                <a:gd name="T49" fmla="*/ 561 h 1235"/>
                <a:gd name="T50" fmla="*/ 438 w 974"/>
                <a:gd name="T51" fmla="*/ 522 h 1235"/>
                <a:gd name="T52" fmla="*/ 527 w 974"/>
                <a:gd name="T53" fmla="*/ 668 h 1235"/>
                <a:gd name="T54" fmla="*/ 478 w 974"/>
                <a:gd name="T55" fmla="*/ 544 h 1235"/>
                <a:gd name="T56" fmla="*/ 659 w 974"/>
                <a:gd name="T57" fmla="*/ 703 h 1235"/>
                <a:gd name="T58" fmla="*/ 438 w 974"/>
                <a:gd name="T59" fmla="*/ 464 h 1235"/>
                <a:gd name="T60" fmla="*/ 350 w 974"/>
                <a:gd name="T61" fmla="*/ 287 h 1235"/>
                <a:gd name="T62" fmla="*/ 637 w 974"/>
                <a:gd name="T63" fmla="*/ 473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74" h="1235">
                  <a:moveTo>
                    <a:pt x="664" y="420"/>
                  </a:moveTo>
                  <a:lnTo>
                    <a:pt x="664" y="420"/>
                  </a:lnTo>
                  <a:cubicBezTo>
                    <a:pt x="664" y="420"/>
                    <a:pt x="500" y="345"/>
                    <a:pt x="434" y="230"/>
                  </a:cubicBezTo>
                  <a:cubicBezTo>
                    <a:pt x="438" y="216"/>
                    <a:pt x="438" y="199"/>
                    <a:pt x="434" y="185"/>
                  </a:cubicBezTo>
                  <a:cubicBezTo>
                    <a:pt x="425" y="172"/>
                    <a:pt x="407" y="163"/>
                    <a:pt x="389" y="159"/>
                  </a:cubicBezTo>
                  <a:cubicBezTo>
                    <a:pt x="398" y="146"/>
                    <a:pt x="402" y="128"/>
                    <a:pt x="394" y="110"/>
                  </a:cubicBezTo>
                  <a:cubicBezTo>
                    <a:pt x="385" y="97"/>
                    <a:pt x="367" y="84"/>
                    <a:pt x="350" y="84"/>
                  </a:cubicBezTo>
                  <a:cubicBezTo>
                    <a:pt x="359" y="70"/>
                    <a:pt x="363" y="48"/>
                    <a:pt x="354" y="35"/>
                  </a:cubicBezTo>
                  <a:cubicBezTo>
                    <a:pt x="341" y="8"/>
                    <a:pt x="306" y="0"/>
                    <a:pt x="274" y="13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9" y="150"/>
                    <a:pt x="0" y="185"/>
                    <a:pt x="13" y="212"/>
                  </a:cubicBezTo>
                  <a:cubicBezTo>
                    <a:pt x="18" y="225"/>
                    <a:pt x="35" y="234"/>
                    <a:pt x="53" y="238"/>
                  </a:cubicBezTo>
                  <a:cubicBezTo>
                    <a:pt x="44" y="252"/>
                    <a:pt x="44" y="270"/>
                    <a:pt x="49" y="287"/>
                  </a:cubicBezTo>
                  <a:cubicBezTo>
                    <a:pt x="57" y="305"/>
                    <a:pt x="75" y="314"/>
                    <a:pt x="93" y="314"/>
                  </a:cubicBezTo>
                  <a:cubicBezTo>
                    <a:pt x="84" y="331"/>
                    <a:pt x="80" y="349"/>
                    <a:pt x="89" y="362"/>
                  </a:cubicBezTo>
                  <a:cubicBezTo>
                    <a:pt x="97" y="376"/>
                    <a:pt x="111" y="384"/>
                    <a:pt x="124" y="389"/>
                  </a:cubicBezTo>
                  <a:cubicBezTo>
                    <a:pt x="181" y="513"/>
                    <a:pt x="146" y="686"/>
                    <a:pt x="146" y="686"/>
                  </a:cubicBezTo>
                  <a:lnTo>
                    <a:pt x="146" y="686"/>
                  </a:lnTo>
                  <a:cubicBezTo>
                    <a:pt x="124" y="778"/>
                    <a:pt x="133" y="876"/>
                    <a:pt x="177" y="968"/>
                  </a:cubicBezTo>
                  <a:cubicBezTo>
                    <a:pt x="274" y="1159"/>
                    <a:pt x="514" y="1234"/>
                    <a:pt x="704" y="1137"/>
                  </a:cubicBezTo>
                  <a:cubicBezTo>
                    <a:pt x="898" y="1035"/>
                    <a:pt x="973" y="800"/>
                    <a:pt x="872" y="606"/>
                  </a:cubicBezTo>
                  <a:cubicBezTo>
                    <a:pt x="827" y="518"/>
                    <a:pt x="752" y="455"/>
                    <a:pt x="664" y="420"/>
                  </a:cubicBezTo>
                  <a:close/>
                  <a:moveTo>
                    <a:pt x="385" y="487"/>
                  </a:moveTo>
                  <a:lnTo>
                    <a:pt x="385" y="487"/>
                  </a:lnTo>
                  <a:cubicBezTo>
                    <a:pt x="385" y="491"/>
                    <a:pt x="385" y="491"/>
                    <a:pt x="385" y="495"/>
                  </a:cubicBezTo>
                  <a:cubicBezTo>
                    <a:pt x="385" y="495"/>
                    <a:pt x="380" y="500"/>
                    <a:pt x="376" y="504"/>
                  </a:cubicBezTo>
                  <a:cubicBezTo>
                    <a:pt x="372" y="504"/>
                    <a:pt x="363" y="504"/>
                    <a:pt x="359" y="495"/>
                  </a:cubicBezTo>
                  <a:cubicBezTo>
                    <a:pt x="274" y="327"/>
                    <a:pt x="274" y="327"/>
                    <a:pt x="274" y="327"/>
                  </a:cubicBezTo>
                  <a:cubicBezTo>
                    <a:pt x="297" y="318"/>
                    <a:pt x="297" y="318"/>
                    <a:pt x="297" y="318"/>
                  </a:cubicBezTo>
                  <a:lnTo>
                    <a:pt x="385" y="487"/>
                  </a:lnTo>
                  <a:close/>
                  <a:moveTo>
                    <a:pt x="642" y="478"/>
                  </a:moveTo>
                  <a:lnTo>
                    <a:pt x="642" y="478"/>
                  </a:lnTo>
                  <a:cubicBezTo>
                    <a:pt x="721" y="504"/>
                    <a:pt x="783" y="561"/>
                    <a:pt x="818" y="637"/>
                  </a:cubicBezTo>
                  <a:cubicBezTo>
                    <a:pt x="903" y="796"/>
                    <a:pt x="841" y="999"/>
                    <a:pt x="677" y="1084"/>
                  </a:cubicBezTo>
                  <a:cubicBezTo>
                    <a:pt x="514" y="1168"/>
                    <a:pt x="314" y="1102"/>
                    <a:pt x="230" y="938"/>
                  </a:cubicBezTo>
                  <a:cubicBezTo>
                    <a:pt x="190" y="867"/>
                    <a:pt x="181" y="783"/>
                    <a:pt x="203" y="703"/>
                  </a:cubicBezTo>
                  <a:cubicBezTo>
                    <a:pt x="203" y="699"/>
                    <a:pt x="203" y="699"/>
                    <a:pt x="203" y="699"/>
                  </a:cubicBezTo>
                  <a:lnTo>
                    <a:pt x="203" y="699"/>
                  </a:lnTo>
                  <a:cubicBezTo>
                    <a:pt x="208" y="690"/>
                    <a:pt x="239" y="513"/>
                    <a:pt x="181" y="376"/>
                  </a:cubicBezTo>
                  <a:cubicBezTo>
                    <a:pt x="221" y="354"/>
                    <a:pt x="221" y="354"/>
                    <a:pt x="221" y="354"/>
                  </a:cubicBezTo>
                  <a:cubicBezTo>
                    <a:pt x="310" y="526"/>
                    <a:pt x="310" y="526"/>
                    <a:pt x="310" y="526"/>
                  </a:cubicBezTo>
                  <a:cubicBezTo>
                    <a:pt x="310" y="526"/>
                    <a:pt x="310" y="526"/>
                    <a:pt x="310" y="531"/>
                  </a:cubicBezTo>
                  <a:cubicBezTo>
                    <a:pt x="363" y="836"/>
                    <a:pt x="363" y="836"/>
                    <a:pt x="363" y="836"/>
                  </a:cubicBezTo>
                  <a:cubicBezTo>
                    <a:pt x="363" y="845"/>
                    <a:pt x="372" y="849"/>
                    <a:pt x="380" y="845"/>
                  </a:cubicBezTo>
                  <a:cubicBezTo>
                    <a:pt x="389" y="845"/>
                    <a:pt x="394" y="836"/>
                    <a:pt x="389" y="827"/>
                  </a:cubicBezTo>
                  <a:cubicBezTo>
                    <a:pt x="354" y="610"/>
                    <a:pt x="354" y="610"/>
                    <a:pt x="354" y="610"/>
                  </a:cubicBezTo>
                  <a:cubicBezTo>
                    <a:pt x="411" y="717"/>
                    <a:pt x="411" y="717"/>
                    <a:pt x="411" y="717"/>
                  </a:cubicBezTo>
                  <a:cubicBezTo>
                    <a:pt x="411" y="721"/>
                    <a:pt x="420" y="725"/>
                    <a:pt x="425" y="721"/>
                  </a:cubicBezTo>
                  <a:cubicBezTo>
                    <a:pt x="434" y="717"/>
                    <a:pt x="434" y="712"/>
                    <a:pt x="434" y="703"/>
                  </a:cubicBezTo>
                  <a:cubicBezTo>
                    <a:pt x="359" y="561"/>
                    <a:pt x="359" y="561"/>
                    <a:pt x="359" y="561"/>
                  </a:cubicBezTo>
                  <a:cubicBezTo>
                    <a:pt x="372" y="566"/>
                    <a:pt x="389" y="561"/>
                    <a:pt x="407" y="557"/>
                  </a:cubicBezTo>
                  <a:cubicBezTo>
                    <a:pt x="420" y="548"/>
                    <a:pt x="434" y="535"/>
                    <a:pt x="438" y="522"/>
                  </a:cubicBezTo>
                  <a:cubicBezTo>
                    <a:pt x="514" y="663"/>
                    <a:pt x="514" y="663"/>
                    <a:pt x="514" y="663"/>
                  </a:cubicBezTo>
                  <a:cubicBezTo>
                    <a:pt x="514" y="668"/>
                    <a:pt x="522" y="672"/>
                    <a:pt x="527" y="668"/>
                  </a:cubicBezTo>
                  <a:cubicBezTo>
                    <a:pt x="536" y="663"/>
                    <a:pt x="536" y="659"/>
                    <a:pt x="536" y="650"/>
                  </a:cubicBezTo>
                  <a:cubicBezTo>
                    <a:pt x="478" y="544"/>
                    <a:pt x="478" y="544"/>
                    <a:pt x="478" y="544"/>
                  </a:cubicBezTo>
                  <a:cubicBezTo>
                    <a:pt x="637" y="703"/>
                    <a:pt x="637" y="703"/>
                    <a:pt x="637" y="703"/>
                  </a:cubicBezTo>
                  <a:cubicBezTo>
                    <a:pt x="642" y="708"/>
                    <a:pt x="650" y="708"/>
                    <a:pt x="659" y="703"/>
                  </a:cubicBezTo>
                  <a:cubicBezTo>
                    <a:pt x="664" y="699"/>
                    <a:pt x="664" y="690"/>
                    <a:pt x="659" y="681"/>
                  </a:cubicBezTo>
                  <a:cubicBezTo>
                    <a:pt x="438" y="464"/>
                    <a:pt x="438" y="464"/>
                    <a:pt x="438" y="464"/>
                  </a:cubicBezTo>
                  <a:cubicBezTo>
                    <a:pt x="438" y="460"/>
                    <a:pt x="438" y="460"/>
                    <a:pt x="438" y="455"/>
                  </a:cubicBezTo>
                  <a:cubicBezTo>
                    <a:pt x="350" y="287"/>
                    <a:pt x="350" y="287"/>
                    <a:pt x="350" y="287"/>
                  </a:cubicBezTo>
                  <a:cubicBezTo>
                    <a:pt x="389" y="270"/>
                    <a:pt x="389" y="270"/>
                    <a:pt x="389" y="270"/>
                  </a:cubicBezTo>
                  <a:cubicBezTo>
                    <a:pt x="469" y="393"/>
                    <a:pt x="628" y="473"/>
                    <a:pt x="637" y="473"/>
                  </a:cubicBezTo>
                  <a:cubicBezTo>
                    <a:pt x="642" y="478"/>
                    <a:pt x="642" y="478"/>
                    <a:pt x="642" y="478"/>
                  </a:cubicBezTo>
                  <a:close/>
                </a:path>
              </a:pathLst>
            </a:custGeom>
            <a:solidFill>
              <a:srgbClr val="3A47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3" name="Freeform 80"/>
            <p:cNvSpPr>
              <a:spLocks noChangeArrowheads="1"/>
            </p:cNvSpPr>
            <p:nvPr/>
          </p:nvSpPr>
          <p:spPr bwMode="auto">
            <a:xfrm>
              <a:off x="12235382" y="1934038"/>
              <a:ext cx="211612" cy="156585"/>
            </a:xfrm>
            <a:custGeom>
              <a:avLst/>
              <a:gdLst>
                <a:gd name="T0" fmla="*/ 67 w 227"/>
                <a:gd name="T1" fmla="*/ 35 h 169"/>
                <a:gd name="T2" fmla="*/ 67 w 227"/>
                <a:gd name="T3" fmla="*/ 35 h 169"/>
                <a:gd name="T4" fmla="*/ 94 w 227"/>
                <a:gd name="T5" fmla="*/ 22 h 169"/>
                <a:gd name="T6" fmla="*/ 226 w 227"/>
                <a:gd name="T7" fmla="*/ 66 h 169"/>
                <a:gd name="T8" fmla="*/ 27 w 227"/>
                <a:gd name="T9" fmla="*/ 168 h 169"/>
                <a:gd name="T10" fmla="*/ 67 w 227"/>
                <a:gd name="T11" fmla="*/ 3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169">
                  <a:moveTo>
                    <a:pt x="67" y="35"/>
                  </a:moveTo>
                  <a:lnTo>
                    <a:pt x="67" y="35"/>
                  </a:lnTo>
                  <a:cubicBezTo>
                    <a:pt x="94" y="22"/>
                    <a:pt x="94" y="22"/>
                    <a:pt x="94" y="22"/>
                  </a:cubicBezTo>
                  <a:cubicBezTo>
                    <a:pt x="142" y="0"/>
                    <a:pt x="200" y="17"/>
                    <a:pt x="226" y="66"/>
                  </a:cubicBezTo>
                  <a:cubicBezTo>
                    <a:pt x="27" y="168"/>
                    <a:pt x="27" y="168"/>
                    <a:pt x="27" y="168"/>
                  </a:cubicBezTo>
                  <a:cubicBezTo>
                    <a:pt x="0" y="119"/>
                    <a:pt x="18" y="61"/>
                    <a:pt x="67" y="35"/>
                  </a:cubicBezTo>
                </a:path>
              </a:pathLst>
            </a:custGeom>
            <a:solidFill>
              <a:srgbClr val="3A47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" name="Freeform 81"/>
            <p:cNvSpPr>
              <a:spLocks noChangeArrowheads="1"/>
            </p:cNvSpPr>
            <p:nvPr/>
          </p:nvSpPr>
          <p:spPr bwMode="auto">
            <a:xfrm>
              <a:off x="12624747" y="2606930"/>
              <a:ext cx="80412" cy="63480"/>
            </a:xfrm>
            <a:custGeom>
              <a:avLst/>
              <a:gdLst>
                <a:gd name="T0" fmla="*/ 71 w 86"/>
                <a:gd name="T1" fmla="*/ 45 h 72"/>
                <a:gd name="T2" fmla="*/ 71 w 86"/>
                <a:gd name="T3" fmla="*/ 45 h 72"/>
                <a:gd name="T4" fmla="*/ 36 w 86"/>
                <a:gd name="T5" fmla="*/ 62 h 72"/>
                <a:gd name="T6" fmla="*/ 5 w 86"/>
                <a:gd name="T7" fmla="*/ 53 h 72"/>
                <a:gd name="T8" fmla="*/ 13 w 86"/>
                <a:gd name="T9" fmla="*/ 22 h 72"/>
                <a:gd name="T10" fmla="*/ 49 w 86"/>
                <a:gd name="T11" fmla="*/ 5 h 72"/>
                <a:gd name="T12" fmla="*/ 80 w 86"/>
                <a:gd name="T13" fmla="*/ 13 h 72"/>
                <a:gd name="T14" fmla="*/ 71 w 86"/>
                <a:gd name="T15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72">
                  <a:moveTo>
                    <a:pt x="71" y="45"/>
                  </a:moveTo>
                  <a:lnTo>
                    <a:pt x="71" y="45"/>
                  </a:lnTo>
                  <a:cubicBezTo>
                    <a:pt x="36" y="62"/>
                    <a:pt x="36" y="62"/>
                    <a:pt x="36" y="62"/>
                  </a:cubicBezTo>
                  <a:cubicBezTo>
                    <a:pt x="27" y="71"/>
                    <a:pt x="13" y="67"/>
                    <a:pt x="5" y="53"/>
                  </a:cubicBezTo>
                  <a:cubicBezTo>
                    <a:pt x="0" y="45"/>
                    <a:pt x="5" y="27"/>
                    <a:pt x="13" y="22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62" y="0"/>
                    <a:pt x="76" y="5"/>
                    <a:pt x="80" y="13"/>
                  </a:cubicBezTo>
                  <a:cubicBezTo>
                    <a:pt x="85" y="27"/>
                    <a:pt x="80" y="40"/>
                    <a:pt x="71" y="45"/>
                  </a:cubicBezTo>
                </a:path>
              </a:pathLst>
            </a:custGeom>
            <a:solidFill>
              <a:srgbClr val="3A47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" name="Freeform 82"/>
            <p:cNvSpPr>
              <a:spLocks noChangeArrowheads="1"/>
            </p:cNvSpPr>
            <p:nvPr/>
          </p:nvSpPr>
          <p:spPr bwMode="auto">
            <a:xfrm>
              <a:off x="12590889" y="2653482"/>
              <a:ext cx="215844" cy="122729"/>
            </a:xfrm>
            <a:custGeom>
              <a:avLst/>
              <a:gdLst>
                <a:gd name="T0" fmla="*/ 226 w 231"/>
                <a:gd name="T1" fmla="*/ 22 h 133"/>
                <a:gd name="T2" fmla="*/ 226 w 231"/>
                <a:gd name="T3" fmla="*/ 22 h 133"/>
                <a:gd name="T4" fmla="*/ 18 w 231"/>
                <a:gd name="T5" fmla="*/ 128 h 133"/>
                <a:gd name="T6" fmla="*/ 0 w 231"/>
                <a:gd name="T7" fmla="*/ 124 h 133"/>
                <a:gd name="T8" fmla="*/ 4 w 231"/>
                <a:gd name="T9" fmla="*/ 110 h 133"/>
                <a:gd name="T10" fmla="*/ 217 w 231"/>
                <a:gd name="T11" fmla="*/ 4 h 133"/>
                <a:gd name="T12" fmla="*/ 230 w 231"/>
                <a:gd name="T13" fmla="*/ 9 h 133"/>
                <a:gd name="T14" fmla="*/ 226 w 231"/>
                <a:gd name="T15" fmla="*/ 2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1" h="133">
                  <a:moveTo>
                    <a:pt x="226" y="22"/>
                  </a:moveTo>
                  <a:lnTo>
                    <a:pt x="226" y="22"/>
                  </a:lnTo>
                  <a:cubicBezTo>
                    <a:pt x="18" y="128"/>
                    <a:pt x="18" y="128"/>
                    <a:pt x="18" y="128"/>
                  </a:cubicBezTo>
                  <a:cubicBezTo>
                    <a:pt x="9" y="132"/>
                    <a:pt x="4" y="128"/>
                    <a:pt x="0" y="124"/>
                  </a:cubicBezTo>
                  <a:cubicBezTo>
                    <a:pt x="0" y="119"/>
                    <a:pt x="0" y="115"/>
                    <a:pt x="4" y="110"/>
                  </a:cubicBezTo>
                  <a:cubicBezTo>
                    <a:pt x="217" y="4"/>
                    <a:pt x="217" y="4"/>
                    <a:pt x="217" y="4"/>
                  </a:cubicBezTo>
                  <a:cubicBezTo>
                    <a:pt x="221" y="0"/>
                    <a:pt x="226" y="4"/>
                    <a:pt x="230" y="9"/>
                  </a:cubicBezTo>
                  <a:cubicBezTo>
                    <a:pt x="230" y="13"/>
                    <a:pt x="230" y="18"/>
                    <a:pt x="226" y="22"/>
                  </a:cubicBezTo>
                </a:path>
              </a:pathLst>
            </a:custGeom>
            <a:solidFill>
              <a:srgbClr val="3A47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6" name="Freeform 83"/>
            <p:cNvSpPr>
              <a:spLocks noChangeArrowheads="1"/>
            </p:cNvSpPr>
            <p:nvPr/>
          </p:nvSpPr>
          <p:spPr bwMode="auto">
            <a:xfrm>
              <a:off x="10500167" y="1451587"/>
              <a:ext cx="2848291" cy="3474494"/>
            </a:xfrm>
            <a:custGeom>
              <a:avLst/>
              <a:gdLst>
                <a:gd name="T0" fmla="*/ 721 w 2974"/>
                <a:gd name="T1" fmla="*/ 3032 h 3625"/>
                <a:gd name="T2" fmla="*/ 721 w 2974"/>
                <a:gd name="T3" fmla="*/ 3032 h 3625"/>
                <a:gd name="T4" fmla="*/ 721 w 2974"/>
                <a:gd name="T5" fmla="*/ 3315 h 3625"/>
                <a:gd name="T6" fmla="*/ 442 w 2974"/>
                <a:gd name="T7" fmla="*/ 3624 h 3625"/>
                <a:gd name="T8" fmla="*/ 1836 w 2974"/>
                <a:gd name="T9" fmla="*/ 3624 h 3625"/>
                <a:gd name="T10" fmla="*/ 1142 w 2974"/>
                <a:gd name="T11" fmla="*/ 3235 h 3625"/>
                <a:gd name="T12" fmla="*/ 1057 w 2974"/>
                <a:gd name="T13" fmla="*/ 3235 h 3625"/>
                <a:gd name="T14" fmla="*/ 1057 w 2974"/>
                <a:gd name="T15" fmla="*/ 3027 h 3625"/>
                <a:gd name="T16" fmla="*/ 1009 w 2974"/>
                <a:gd name="T17" fmla="*/ 3027 h 3625"/>
                <a:gd name="T18" fmla="*/ 429 w 2974"/>
                <a:gd name="T19" fmla="*/ 2209 h 3625"/>
                <a:gd name="T20" fmla="*/ 504 w 2974"/>
                <a:gd name="T21" fmla="*/ 2027 h 3625"/>
                <a:gd name="T22" fmla="*/ 482 w 2974"/>
                <a:gd name="T23" fmla="*/ 1921 h 3625"/>
                <a:gd name="T24" fmla="*/ 1460 w 2974"/>
                <a:gd name="T25" fmla="*/ 1186 h 3625"/>
                <a:gd name="T26" fmla="*/ 1544 w 2974"/>
                <a:gd name="T27" fmla="*/ 1607 h 3625"/>
                <a:gd name="T28" fmla="*/ 2973 w 2974"/>
                <a:gd name="T29" fmla="*/ 801 h 3625"/>
                <a:gd name="T30" fmla="*/ 2239 w 2974"/>
                <a:gd name="T31" fmla="*/ 448 h 3625"/>
                <a:gd name="T32" fmla="*/ 2111 w 2974"/>
                <a:gd name="T33" fmla="*/ 226 h 3625"/>
                <a:gd name="T34" fmla="*/ 1641 w 2974"/>
                <a:gd name="T35" fmla="*/ 98 h 3625"/>
                <a:gd name="T36" fmla="*/ 1513 w 2974"/>
                <a:gd name="T37" fmla="*/ 567 h 3625"/>
                <a:gd name="T38" fmla="*/ 1588 w 2974"/>
                <a:gd name="T39" fmla="*/ 700 h 3625"/>
                <a:gd name="T40" fmla="*/ 1363 w 2974"/>
                <a:gd name="T41" fmla="*/ 868 h 3625"/>
                <a:gd name="T42" fmla="*/ 1376 w 2974"/>
                <a:gd name="T43" fmla="*/ 885 h 3625"/>
                <a:gd name="T44" fmla="*/ 168 w 2974"/>
                <a:gd name="T45" fmla="*/ 1788 h 3625"/>
                <a:gd name="T46" fmla="*/ 0 w 2974"/>
                <a:gd name="T47" fmla="*/ 2027 h 3625"/>
                <a:gd name="T48" fmla="*/ 177 w 2974"/>
                <a:gd name="T49" fmla="*/ 2266 h 3625"/>
                <a:gd name="T50" fmla="*/ 721 w 2974"/>
                <a:gd name="T51" fmla="*/ 3032 h 3625"/>
                <a:gd name="T52" fmla="*/ 1478 w 2974"/>
                <a:gd name="T53" fmla="*/ 1089 h 3625"/>
                <a:gd name="T54" fmla="*/ 1478 w 2974"/>
                <a:gd name="T55" fmla="*/ 1089 h 3625"/>
                <a:gd name="T56" fmla="*/ 863 w 2974"/>
                <a:gd name="T57" fmla="*/ 1549 h 3625"/>
                <a:gd name="T58" fmla="*/ 858 w 2974"/>
                <a:gd name="T59" fmla="*/ 1549 h 3625"/>
                <a:gd name="T60" fmla="*/ 451 w 2974"/>
                <a:gd name="T61" fmla="*/ 1704 h 3625"/>
                <a:gd name="T62" fmla="*/ 1433 w 2974"/>
                <a:gd name="T63" fmla="*/ 965 h 3625"/>
                <a:gd name="T64" fmla="*/ 1491 w 2974"/>
                <a:gd name="T65" fmla="*/ 1041 h 3625"/>
                <a:gd name="T66" fmla="*/ 1478 w 2974"/>
                <a:gd name="T67" fmla="*/ 1089 h 3625"/>
                <a:gd name="T68" fmla="*/ 447 w 2974"/>
                <a:gd name="T69" fmla="*/ 1864 h 3625"/>
                <a:gd name="T70" fmla="*/ 447 w 2974"/>
                <a:gd name="T71" fmla="*/ 1864 h 3625"/>
                <a:gd name="T72" fmla="*/ 376 w 2974"/>
                <a:gd name="T73" fmla="*/ 1806 h 3625"/>
                <a:gd name="T74" fmla="*/ 672 w 2974"/>
                <a:gd name="T75" fmla="*/ 1695 h 3625"/>
                <a:gd name="T76" fmla="*/ 447 w 2974"/>
                <a:gd name="T77" fmla="*/ 1864 h 3625"/>
                <a:gd name="T78" fmla="*/ 929 w 2974"/>
                <a:gd name="T79" fmla="*/ 3027 h 3625"/>
                <a:gd name="T80" fmla="*/ 929 w 2974"/>
                <a:gd name="T81" fmla="*/ 3027 h 3625"/>
                <a:gd name="T82" fmla="*/ 840 w 2974"/>
                <a:gd name="T83" fmla="*/ 3027 h 3625"/>
                <a:gd name="T84" fmla="*/ 305 w 2974"/>
                <a:gd name="T85" fmla="*/ 2275 h 3625"/>
                <a:gd name="T86" fmla="*/ 372 w 2974"/>
                <a:gd name="T87" fmla="*/ 2248 h 3625"/>
                <a:gd name="T88" fmla="*/ 929 w 2974"/>
                <a:gd name="T89" fmla="*/ 3027 h 3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74" h="3625">
                  <a:moveTo>
                    <a:pt x="721" y="3032"/>
                  </a:moveTo>
                  <a:lnTo>
                    <a:pt x="721" y="3032"/>
                  </a:lnTo>
                  <a:cubicBezTo>
                    <a:pt x="721" y="3315"/>
                    <a:pt x="721" y="3315"/>
                    <a:pt x="721" y="3315"/>
                  </a:cubicBezTo>
                  <a:cubicBezTo>
                    <a:pt x="553" y="3386"/>
                    <a:pt x="442" y="3496"/>
                    <a:pt x="442" y="3624"/>
                  </a:cubicBezTo>
                  <a:cubicBezTo>
                    <a:pt x="1836" y="3624"/>
                    <a:pt x="1836" y="3624"/>
                    <a:pt x="1836" y="3624"/>
                  </a:cubicBezTo>
                  <a:cubicBezTo>
                    <a:pt x="1836" y="3408"/>
                    <a:pt x="1527" y="3235"/>
                    <a:pt x="1142" y="3235"/>
                  </a:cubicBezTo>
                  <a:cubicBezTo>
                    <a:pt x="1111" y="3235"/>
                    <a:pt x="1084" y="3235"/>
                    <a:pt x="1057" y="3235"/>
                  </a:cubicBezTo>
                  <a:cubicBezTo>
                    <a:pt x="1057" y="3027"/>
                    <a:pt x="1057" y="3027"/>
                    <a:pt x="1057" y="3027"/>
                  </a:cubicBezTo>
                  <a:cubicBezTo>
                    <a:pt x="1009" y="3027"/>
                    <a:pt x="1009" y="3027"/>
                    <a:pt x="1009" y="3027"/>
                  </a:cubicBezTo>
                  <a:cubicBezTo>
                    <a:pt x="429" y="2209"/>
                    <a:pt x="429" y="2209"/>
                    <a:pt x="429" y="2209"/>
                  </a:cubicBezTo>
                  <a:cubicBezTo>
                    <a:pt x="478" y="2164"/>
                    <a:pt x="504" y="2098"/>
                    <a:pt x="504" y="2027"/>
                  </a:cubicBezTo>
                  <a:cubicBezTo>
                    <a:pt x="504" y="1987"/>
                    <a:pt x="500" y="1952"/>
                    <a:pt x="482" y="1921"/>
                  </a:cubicBezTo>
                  <a:cubicBezTo>
                    <a:pt x="1460" y="1186"/>
                    <a:pt x="1460" y="1186"/>
                    <a:pt x="1460" y="1186"/>
                  </a:cubicBezTo>
                  <a:cubicBezTo>
                    <a:pt x="1442" y="1332"/>
                    <a:pt x="1469" y="1478"/>
                    <a:pt x="1544" y="1607"/>
                  </a:cubicBezTo>
                  <a:cubicBezTo>
                    <a:pt x="2973" y="801"/>
                    <a:pt x="2973" y="801"/>
                    <a:pt x="2973" y="801"/>
                  </a:cubicBezTo>
                  <a:cubicBezTo>
                    <a:pt x="2827" y="545"/>
                    <a:pt x="2535" y="416"/>
                    <a:pt x="2239" y="448"/>
                  </a:cubicBezTo>
                  <a:cubicBezTo>
                    <a:pt x="2111" y="226"/>
                    <a:pt x="2111" y="226"/>
                    <a:pt x="2111" y="226"/>
                  </a:cubicBezTo>
                  <a:cubicBezTo>
                    <a:pt x="2017" y="63"/>
                    <a:pt x="1809" y="0"/>
                    <a:pt x="1641" y="98"/>
                  </a:cubicBezTo>
                  <a:cubicBezTo>
                    <a:pt x="1478" y="191"/>
                    <a:pt x="1420" y="399"/>
                    <a:pt x="1513" y="567"/>
                  </a:cubicBezTo>
                  <a:cubicBezTo>
                    <a:pt x="1588" y="700"/>
                    <a:pt x="1588" y="700"/>
                    <a:pt x="1588" y="700"/>
                  </a:cubicBezTo>
                  <a:cubicBezTo>
                    <a:pt x="1363" y="868"/>
                    <a:pt x="1363" y="868"/>
                    <a:pt x="1363" y="868"/>
                  </a:cubicBezTo>
                  <a:cubicBezTo>
                    <a:pt x="1376" y="885"/>
                    <a:pt x="1376" y="885"/>
                    <a:pt x="1376" y="885"/>
                  </a:cubicBezTo>
                  <a:cubicBezTo>
                    <a:pt x="168" y="1788"/>
                    <a:pt x="168" y="1788"/>
                    <a:pt x="168" y="1788"/>
                  </a:cubicBezTo>
                  <a:cubicBezTo>
                    <a:pt x="71" y="1824"/>
                    <a:pt x="0" y="1916"/>
                    <a:pt x="0" y="2027"/>
                  </a:cubicBezTo>
                  <a:cubicBezTo>
                    <a:pt x="0" y="2138"/>
                    <a:pt x="75" y="2235"/>
                    <a:pt x="177" y="2266"/>
                  </a:cubicBezTo>
                  <a:lnTo>
                    <a:pt x="721" y="3032"/>
                  </a:lnTo>
                  <a:close/>
                  <a:moveTo>
                    <a:pt x="1478" y="1089"/>
                  </a:moveTo>
                  <a:lnTo>
                    <a:pt x="1478" y="1089"/>
                  </a:lnTo>
                  <a:cubicBezTo>
                    <a:pt x="863" y="1549"/>
                    <a:pt x="863" y="1549"/>
                    <a:pt x="863" y="1549"/>
                  </a:cubicBezTo>
                  <a:cubicBezTo>
                    <a:pt x="863" y="1549"/>
                    <a:pt x="863" y="1549"/>
                    <a:pt x="858" y="1549"/>
                  </a:cubicBezTo>
                  <a:cubicBezTo>
                    <a:pt x="451" y="1704"/>
                    <a:pt x="451" y="1704"/>
                    <a:pt x="451" y="1704"/>
                  </a:cubicBezTo>
                  <a:cubicBezTo>
                    <a:pt x="1433" y="965"/>
                    <a:pt x="1433" y="965"/>
                    <a:pt x="1433" y="965"/>
                  </a:cubicBezTo>
                  <a:cubicBezTo>
                    <a:pt x="1491" y="1041"/>
                    <a:pt x="1491" y="1041"/>
                    <a:pt x="1491" y="1041"/>
                  </a:cubicBezTo>
                  <a:cubicBezTo>
                    <a:pt x="1487" y="1058"/>
                    <a:pt x="1482" y="1076"/>
                    <a:pt x="1478" y="1089"/>
                  </a:cubicBezTo>
                  <a:close/>
                  <a:moveTo>
                    <a:pt x="447" y="1864"/>
                  </a:moveTo>
                  <a:lnTo>
                    <a:pt x="447" y="1864"/>
                  </a:lnTo>
                  <a:cubicBezTo>
                    <a:pt x="425" y="1841"/>
                    <a:pt x="403" y="1819"/>
                    <a:pt x="376" y="1806"/>
                  </a:cubicBezTo>
                  <a:cubicBezTo>
                    <a:pt x="672" y="1695"/>
                    <a:pt x="672" y="1695"/>
                    <a:pt x="672" y="1695"/>
                  </a:cubicBezTo>
                  <a:lnTo>
                    <a:pt x="447" y="1864"/>
                  </a:lnTo>
                  <a:close/>
                  <a:moveTo>
                    <a:pt x="929" y="3027"/>
                  </a:moveTo>
                  <a:lnTo>
                    <a:pt x="929" y="3027"/>
                  </a:lnTo>
                  <a:cubicBezTo>
                    <a:pt x="840" y="3027"/>
                    <a:pt x="840" y="3027"/>
                    <a:pt x="840" y="3027"/>
                  </a:cubicBezTo>
                  <a:cubicBezTo>
                    <a:pt x="305" y="2275"/>
                    <a:pt x="305" y="2275"/>
                    <a:pt x="305" y="2275"/>
                  </a:cubicBezTo>
                  <a:cubicBezTo>
                    <a:pt x="327" y="2270"/>
                    <a:pt x="354" y="2262"/>
                    <a:pt x="372" y="2248"/>
                  </a:cubicBezTo>
                  <a:lnTo>
                    <a:pt x="929" y="3027"/>
                  </a:lnTo>
                  <a:close/>
                </a:path>
              </a:pathLst>
            </a:custGeom>
            <a:solidFill>
              <a:srgbClr val="3A47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7" name="Freeform 84"/>
            <p:cNvSpPr>
              <a:spLocks noChangeArrowheads="1"/>
            </p:cNvSpPr>
            <p:nvPr/>
          </p:nvSpPr>
          <p:spPr bwMode="auto">
            <a:xfrm>
              <a:off x="10474774" y="3855378"/>
              <a:ext cx="1565925" cy="4265883"/>
            </a:xfrm>
            <a:custGeom>
              <a:avLst/>
              <a:gdLst>
                <a:gd name="T0" fmla="*/ 229 w 1637"/>
                <a:gd name="T1" fmla="*/ 3916 h 4448"/>
                <a:gd name="T2" fmla="*/ 229 w 1637"/>
                <a:gd name="T3" fmla="*/ 3916 h 4448"/>
                <a:gd name="T4" fmla="*/ 1057 w 1637"/>
                <a:gd name="T5" fmla="*/ 4319 h 4448"/>
                <a:gd name="T6" fmla="*/ 1636 w 1637"/>
                <a:gd name="T7" fmla="*/ 3956 h 4448"/>
                <a:gd name="T8" fmla="*/ 1636 w 1637"/>
                <a:gd name="T9" fmla="*/ 894 h 4448"/>
                <a:gd name="T10" fmla="*/ 1411 w 1637"/>
                <a:gd name="T11" fmla="*/ 531 h 4448"/>
                <a:gd name="T12" fmla="*/ 579 w 1637"/>
                <a:gd name="T13" fmla="*/ 128 h 4448"/>
                <a:gd name="T14" fmla="*/ 0 w 1637"/>
                <a:gd name="T15" fmla="*/ 491 h 4448"/>
                <a:gd name="T16" fmla="*/ 0 w 1637"/>
                <a:gd name="T17" fmla="*/ 3553 h 4448"/>
                <a:gd name="T18" fmla="*/ 229 w 1637"/>
                <a:gd name="T19" fmla="*/ 3916 h 4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7" h="4448">
                  <a:moveTo>
                    <a:pt x="229" y="3916"/>
                  </a:moveTo>
                  <a:lnTo>
                    <a:pt x="229" y="3916"/>
                  </a:lnTo>
                  <a:cubicBezTo>
                    <a:pt x="1057" y="4319"/>
                    <a:pt x="1057" y="4319"/>
                    <a:pt x="1057" y="4319"/>
                  </a:cubicBezTo>
                  <a:cubicBezTo>
                    <a:pt x="1327" y="4447"/>
                    <a:pt x="1636" y="4252"/>
                    <a:pt x="1636" y="3956"/>
                  </a:cubicBezTo>
                  <a:cubicBezTo>
                    <a:pt x="1636" y="894"/>
                    <a:pt x="1636" y="894"/>
                    <a:pt x="1636" y="894"/>
                  </a:cubicBezTo>
                  <a:cubicBezTo>
                    <a:pt x="1636" y="739"/>
                    <a:pt x="1548" y="597"/>
                    <a:pt x="1411" y="531"/>
                  </a:cubicBezTo>
                  <a:cubicBezTo>
                    <a:pt x="579" y="128"/>
                    <a:pt x="579" y="128"/>
                    <a:pt x="579" y="128"/>
                  </a:cubicBezTo>
                  <a:cubicBezTo>
                    <a:pt x="313" y="0"/>
                    <a:pt x="0" y="194"/>
                    <a:pt x="0" y="491"/>
                  </a:cubicBezTo>
                  <a:cubicBezTo>
                    <a:pt x="0" y="3553"/>
                    <a:pt x="0" y="3553"/>
                    <a:pt x="0" y="3553"/>
                  </a:cubicBezTo>
                  <a:cubicBezTo>
                    <a:pt x="0" y="3708"/>
                    <a:pt x="88" y="3849"/>
                    <a:pt x="229" y="3916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8" name="Freeform 85"/>
            <p:cNvSpPr>
              <a:spLocks noChangeArrowheads="1"/>
            </p:cNvSpPr>
            <p:nvPr/>
          </p:nvSpPr>
          <p:spPr bwMode="auto">
            <a:xfrm>
              <a:off x="10707547" y="4117763"/>
              <a:ext cx="1244276" cy="3664935"/>
            </a:xfrm>
            <a:custGeom>
              <a:avLst/>
              <a:gdLst>
                <a:gd name="T0" fmla="*/ 1048 w 1302"/>
                <a:gd name="T1" fmla="*/ 3823 h 3824"/>
                <a:gd name="T2" fmla="*/ 1048 w 1302"/>
                <a:gd name="T3" fmla="*/ 3823 h 3824"/>
                <a:gd name="T4" fmla="*/ 1301 w 1302"/>
                <a:gd name="T5" fmla="*/ 3570 h 3824"/>
                <a:gd name="T6" fmla="*/ 1301 w 1302"/>
                <a:gd name="T7" fmla="*/ 633 h 3824"/>
                <a:gd name="T8" fmla="*/ 1159 w 1302"/>
                <a:gd name="T9" fmla="*/ 407 h 3824"/>
                <a:gd name="T10" fmla="*/ 358 w 1302"/>
                <a:gd name="T11" fmla="*/ 22 h 3824"/>
                <a:gd name="T12" fmla="*/ 252 w 1302"/>
                <a:gd name="T13" fmla="*/ 0 h 3824"/>
                <a:gd name="T14" fmla="*/ 0 w 1302"/>
                <a:gd name="T15" fmla="*/ 248 h 3824"/>
                <a:gd name="T16" fmla="*/ 0 w 1302"/>
                <a:gd name="T17" fmla="*/ 3185 h 3824"/>
                <a:gd name="T18" fmla="*/ 142 w 1302"/>
                <a:gd name="T19" fmla="*/ 3416 h 3824"/>
                <a:gd name="T20" fmla="*/ 938 w 1302"/>
                <a:gd name="T21" fmla="*/ 3801 h 3824"/>
                <a:gd name="T22" fmla="*/ 1048 w 1302"/>
                <a:gd name="T23" fmla="*/ 3823 h 3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2" h="3824">
                  <a:moveTo>
                    <a:pt x="1048" y="3823"/>
                  </a:moveTo>
                  <a:lnTo>
                    <a:pt x="1048" y="3823"/>
                  </a:lnTo>
                  <a:cubicBezTo>
                    <a:pt x="1168" y="3823"/>
                    <a:pt x="1301" y="3730"/>
                    <a:pt x="1301" y="3570"/>
                  </a:cubicBezTo>
                  <a:cubicBezTo>
                    <a:pt x="1301" y="633"/>
                    <a:pt x="1301" y="633"/>
                    <a:pt x="1301" y="633"/>
                  </a:cubicBezTo>
                  <a:cubicBezTo>
                    <a:pt x="1301" y="540"/>
                    <a:pt x="1243" y="451"/>
                    <a:pt x="1159" y="407"/>
                  </a:cubicBezTo>
                  <a:cubicBezTo>
                    <a:pt x="358" y="22"/>
                    <a:pt x="358" y="22"/>
                    <a:pt x="358" y="22"/>
                  </a:cubicBezTo>
                  <a:cubicBezTo>
                    <a:pt x="327" y="4"/>
                    <a:pt x="287" y="0"/>
                    <a:pt x="252" y="0"/>
                  </a:cubicBezTo>
                  <a:cubicBezTo>
                    <a:pt x="128" y="0"/>
                    <a:pt x="0" y="92"/>
                    <a:pt x="0" y="248"/>
                  </a:cubicBezTo>
                  <a:cubicBezTo>
                    <a:pt x="0" y="3185"/>
                    <a:pt x="0" y="3185"/>
                    <a:pt x="0" y="3185"/>
                  </a:cubicBezTo>
                  <a:cubicBezTo>
                    <a:pt x="0" y="3283"/>
                    <a:pt x="53" y="3371"/>
                    <a:pt x="142" y="3416"/>
                  </a:cubicBezTo>
                  <a:cubicBezTo>
                    <a:pt x="938" y="3801"/>
                    <a:pt x="938" y="3801"/>
                    <a:pt x="938" y="3801"/>
                  </a:cubicBezTo>
                  <a:cubicBezTo>
                    <a:pt x="973" y="3814"/>
                    <a:pt x="1013" y="3823"/>
                    <a:pt x="1048" y="3823"/>
                  </a:cubicBezTo>
                </a:path>
              </a:pathLst>
            </a:custGeom>
            <a:solidFill>
              <a:srgbClr val="1795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9" name="Freeform 86"/>
            <p:cNvSpPr>
              <a:spLocks noChangeArrowheads="1"/>
            </p:cNvSpPr>
            <p:nvPr/>
          </p:nvSpPr>
          <p:spPr bwMode="auto">
            <a:xfrm>
              <a:off x="10474774" y="3999266"/>
              <a:ext cx="1472816" cy="4079673"/>
            </a:xfrm>
            <a:custGeom>
              <a:avLst/>
              <a:gdLst>
                <a:gd name="T0" fmla="*/ 194 w 1540"/>
                <a:gd name="T1" fmla="*/ 0 h 4254"/>
                <a:gd name="T2" fmla="*/ 194 w 1540"/>
                <a:gd name="T3" fmla="*/ 0 h 4254"/>
                <a:gd name="T4" fmla="*/ 101 w 1540"/>
                <a:gd name="T5" fmla="*/ 257 h 4254"/>
                <a:gd name="T6" fmla="*/ 101 w 1540"/>
                <a:gd name="T7" fmla="*/ 3319 h 4254"/>
                <a:gd name="T8" fmla="*/ 327 w 1540"/>
                <a:gd name="T9" fmla="*/ 3682 h 4254"/>
                <a:gd name="T10" fmla="*/ 1154 w 1540"/>
                <a:gd name="T11" fmla="*/ 4080 h 4254"/>
                <a:gd name="T12" fmla="*/ 1539 w 1540"/>
                <a:gd name="T13" fmla="*/ 4062 h 4254"/>
                <a:gd name="T14" fmla="*/ 1057 w 1540"/>
                <a:gd name="T15" fmla="*/ 4169 h 4254"/>
                <a:gd name="T16" fmla="*/ 229 w 1540"/>
                <a:gd name="T17" fmla="*/ 3766 h 4254"/>
                <a:gd name="T18" fmla="*/ 0 w 1540"/>
                <a:gd name="T19" fmla="*/ 3403 h 4254"/>
                <a:gd name="T20" fmla="*/ 0 w 1540"/>
                <a:gd name="T21" fmla="*/ 341 h 4254"/>
                <a:gd name="T22" fmla="*/ 194 w 1540"/>
                <a:gd name="T23" fmla="*/ 0 h 4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40" h="4254">
                  <a:moveTo>
                    <a:pt x="194" y="0"/>
                  </a:moveTo>
                  <a:lnTo>
                    <a:pt x="194" y="0"/>
                  </a:lnTo>
                  <a:cubicBezTo>
                    <a:pt x="137" y="67"/>
                    <a:pt x="101" y="155"/>
                    <a:pt x="101" y="257"/>
                  </a:cubicBezTo>
                  <a:cubicBezTo>
                    <a:pt x="101" y="3319"/>
                    <a:pt x="101" y="3319"/>
                    <a:pt x="101" y="3319"/>
                  </a:cubicBezTo>
                  <a:cubicBezTo>
                    <a:pt x="101" y="3474"/>
                    <a:pt x="190" y="3616"/>
                    <a:pt x="327" y="3682"/>
                  </a:cubicBezTo>
                  <a:cubicBezTo>
                    <a:pt x="1154" y="4080"/>
                    <a:pt x="1154" y="4080"/>
                    <a:pt x="1154" y="4080"/>
                  </a:cubicBezTo>
                  <a:cubicBezTo>
                    <a:pt x="1287" y="4146"/>
                    <a:pt x="1428" y="4129"/>
                    <a:pt x="1539" y="4062"/>
                  </a:cubicBezTo>
                  <a:cubicBezTo>
                    <a:pt x="1428" y="4195"/>
                    <a:pt x="1234" y="4253"/>
                    <a:pt x="1057" y="4169"/>
                  </a:cubicBezTo>
                  <a:cubicBezTo>
                    <a:pt x="229" y="3766"/>
                    <a:pt x="229" y="3766"/>
                    <a:pt x="229" y="3766"/>
                  </a:cubicBezTo>
                  <a:cubicBezTo>
                    <a:pt x="88" y="3699"/>
                    <a:pt x="0" y="3558"/>
                    <a:pt x="0" y="3403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0" y="191"/>
                    <a:pt x="83" y="67"/>
                    <a:pt x="194" y="0"/>
                  </a:cubicBezTo>
                </a:path>
              </a:pathLst>
            </a:custGeom>
            <a:solidFill>
              <a:srgbClr val="8F919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0" name="Freeform 87"/>
            <p:cNvSpPr>
              <a:spLocks noChangeArrowheads="1"/>
            </p:cNvSpPr>
            <p:nvPr/>
          </p:nvSpPr>
          <p:spPr bwMode="auto">
            <a:xfrm>
              <a:off x="10948784" y="4342061"/>
              <a:ext cx="59251" cy="1011454"/>
            </a:xfrm>
            <a:custGeom>
              <a:avLst/>
              <a:gdLst>
                <a:gd name="T0" fmla="*/ 66 w 67"/>
                <a:gd name="T1" fmla="*/ 1058 h 1059"/>
                <a:gd name="T2" fmla="*/ 66 w 67"/>
                <a:gd name="T3" fmla="*/ 36 h 1059"/>
                <a:gd name="T4" fmla="*/ 0 w 67"/>
                <a:gd name="T5" fmla="*/ 0 h 1059"/>
                <a:gd name="T6" fmla="*/ 0 w 67"/>
                <a:gd name="T7" fmla="*/ 1022 h 1059"/>
                <a:gd name="T8" fmla="*/ 66 w 67"/>
                <a:gd name="T9" fmla="*/ 1058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059">
                  <a:moveTo>
                    <a:pt x="66" y="1058"/>
                  </a:moveTo>
                  <a:lnTo>
                    <a:pt x="66" y="36"/>
                  </a:lnTo>
                  <a:lnTo>
                    <a:pt x="0" y="0"/>
                  </a:lnTo>
                  <a:lnTo>
                    <a:pt x="0" y="1022"/>
                  </a:lnTo>
                  <a:lnTo>
                    <a:pt x="66" y="105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1" name="Freeform 88"/>
            <p:cNvSpPr>
              <a:spLocks noChangeArrowheads="1"/>
            </p:cNvSpPr>
            <p:nvPr/>
          </p:nvSpPr>
          <p:spPr bwMode="auto">
            <a:xfrm>
              <a:off x="11092680" y="4418237"/>
              <a:ext cx="55019" cy="1011454"/>
            </a:xfrm>
            <a:custGeom>
              <a:avLst/>
              <a:gdLst>
                <a:gd name="T0" fmla="*/ 62 w 63"/>
                <a:gd name="T1" fmla="*/ 1058 h 1059"/>
                <a:gd name="T2" fmla="*/ 62 w 63"/>
                <a:gd name="T3" fmla="*/ 35 h 1059"/>
                <a:gd name="T4" fmla="*/ 0 w 63"/>
                <a:gd name="T5" fmla="*/ 0 h 1059"/>
                <a:gd name="T6" fmla="*/ 0 w 63"/>
                <a:gd name="T7" fmla="*/ 1022 h 1059"/>
                <a:gd name="T8" fmla="*/ 62 w 63"/>
                <a:gd name="T9" fmla="*/ 1058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059">
                  <a:moveTo>
                    <a:pt x="62" y="1058"/>
                  </a:moveTo>
                  <a:lnTo>
                    <a:pt x="62" y="35"/>
                  </a:lnTo>
                  <a:lnTo>
                    <a:pt x="0" y="0"/>
                  </a:lnTo>
                  <a:lnTo>
                    <a:pt x="0" y="1022"/>
                  </a:lnTo>
                  <a:lnTo>
                    <a:pt x="62" y="105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2" name="Freeform 89"/>
            <p:cNvSpPr>
              <a:spLocks noChangeArrowheads="1"/>
            </p:cNvSpPr>
            <p:nvPr/>
          </p:nvSpPr>
          <p:spPr bwMode="auto">
            <a:xfrm>
              <a:off x="11236575" y="4494414"/>
              <a:ext cx="55019" cy="1011454"/>
            </a:xfrm>
            <a:custGeom>
              <a:avLst/>
              <a:gdLst>
                <a:gd name="T0" fmla="*/ 61 w 62"/>
                <a:gd name="T1" fmla="*/ 1057 h 1058"/>
                <a:gd name="T2" fmla="*/ 61 w 62"/>
                <a:gd name="T3" fmla="*/ 35 h 1058"/>
                <a:gd name="T4" fmla="*/ 0 w 62"/>
                <a:gd name="T5" fmla="*/ 0 h 1058"/>
                <a:gd name="T6" fmla="*/ 0 w 62"/>
                <a:gd name="T7" fmla="*/ 1022 h 1058"/>
                <a:gd name="T8" fmla="*/ 61 w 62"/>
                <a:gd name="T9" fmla="*/ 1057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058">
                  <a:moveTo>
                    <a:pt x="61" y="1057"/>
                  </a:moveTo>
                  <a:lnTo>
                    <a:pt x="61" y="35"/>
                  </a:lnTo>
                  <a:lnTo>
                    <a:pt x="0" y="0"/>
                  </a:lnTo>
                  <a:lnTo>
                    <a:pt x="0" y="1022"/>
                  </a:lnTo>
                  <a:lnTo>
                    <a:pt x="61" y="105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3" name="Freeform 90"/>
            <p:cNvSpPr>
              <a:spLocks noChangeArrowheads="1"/>
            </p:cNvSpPr>
            <p:nvPr/>
          </p:nvSpPr>
          <p:spPr bwMode="auto">
            <a:xfrm>
              <a:off x="11372007" y="4570590"/>
              <a:ext cx="59251" cy="1011454"/>
            </a:xfrm>
            <a:custGeom>
              <a:avLst/>
              <a:gdLst>
                <a:gd name="T0" fmla="*/ 67 w 68"/>
                <a:gd name="T1" fmla="*/ 1058 h 1059"/>
                <a:gd name="T2" fmla="*/ 67 w 68"/>
                <a:gd name="T3" fmla="*/ 36 h 1059"/>
                <a:gd name="T4" fmla="*/ 0 w 68"/>
                <a:gd name="T5" fmla="*/ 0 h 1059"/>
                <a:gd name="T6" fmla="*/ 0 w 68"/>
                <a:gd name="T7" fmla="*/ 1022 h 1059"/>
                <a:gd name="T8" fmla="*/ 67 w 68"/>
                <a:gd name="T9" fmla="*/ 1058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59">
                  <a:moveTo>
                    <a:pt x="67" y="1058"/>
                  </a:moveTo>
                  <a:lnTo>
                    <a:pt x="67" y="36"/>
                  </a:lnTo>
                  <a:lnTo>
                    <a:pt x="0" y="0"/>
                  </a:lnTo>
                  <a:lnTo>
                    <a:pt x="0" y="1022"/>
                  </a:lnTo>
                  <a:lnTo>
                    <a:pt x="67" y="105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4" name="Freeform 91"/>
            <p:cNvSpPr>
              <a:spLocks noChangeArrowheads="1"/>
            </p:cNvSpPr>
            <p:nvPr/>
          </p:nvSpPr>
          <p:spPr bwMode="auto">
            <a:xfrm>
              <a:off x="11520135" y="4646767"/>
              <a:ext cx="55019" cy="1011454"/>
            </a:xfrm>
            <a:custGeom>
              <a:avLst/>
              <a:gdLst>
                <a:gd name="T0" fmla="*/ 62 w 63"/>
                <a:gd name="T1" fmla="*/ 1057 h 1058"/>
                <a:gd name="T2" fmla="*/ 62 w 63"/>
                <a:gd name="T3" fmla="*/ 35 h 1058"/>
                <a:gd name="T4" fmla="*/ 0 w 63"/>
                <a:gd name="T5" fmla="*/ 0 h 1058"/>
                <a:gd name="T6" fmla="*/ 0 w 63"/>
                <a:gd name="T7" fmla="*/ 1022 h 1058"/>
                <a:gd name="T8" fmla="*/ 62 w 63"/>
                <a:gd name="T9" fmla="*/ 1057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058">
                  <a:moveTo>
                    <a:pt x="62" y="1057"/>
                  </a:moveTo>
                  <a:lnTo>
                    <a:pt x="62" y="35"/>
                  </a:lnTo>
                  <a:lnTo>
                    <a:pt x="0" y="0"/>
                  </a:lnTo>
                  <a:lnTo>
                    <a:pt x="0" y="1022"/>
                  </a:lnTo>
                  <a:lnTo>
                    <a:pt x="62" y="105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5" name="Freeform 92"/>
            <p:cNvSpPr>
              <a:spLocks noChangeArrowheads="1"/>
            </p:cNvSpPr>
            <p:nvPr/>
          </p:nvSpPr>
          <p:spPr bwMode="auto">
            <a:xfrm>
              <a:off x="11659798" y="4722943"/>
              <a:ext cx="55019" cy="770229"/>
            </a:xfrm>
            <a:custGeom>
              <a:avLst/>
              <a:gdLst>
                <a:gd name="T0" fmla="*/ 62 w 63"/>
                <a:gd name="T1" fmla="*/ 805 h 806"/>
                <a:gd name="T2" fmla="*/ 62 w 63"/>
                <a:gd name="T3" fmla="*/ 35 h 806"/>
                <a:gd name="T4" fmla="*/ 0 w 63"/>
                <a:gd name="T5" fmla="*/ 0 h 806"/>
                <a:gd name="T6" fmla="*/ 0 w 63"/>
                <a:gd name="T7" fmla="*/ 774 h 806"/>
                <a:gd name="T8" fmla="*/ 62 w 63"/>
                <a:gd name="T9" fmla="*/ 805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806">
                  <a:moveTo>
                    <a:pt x="62" y="805"/>
                  </a:moveTo>
                  <a:lnTo>
                    <a:pt x="62" y="35"/>
                  </a:lnTo>
                  <a:lnTo>
                    <a:pt x="0" y="0"/>
                  </a:lnTo>
                  <a:lnTo>
                    <a:pt x="0" y="774"/>
                  </a:lnTo>
                  <a:lnTo>
                    <a:pt x="62" y="80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6" name="Freeform 93"/>
            <p:cNvSpPr>
              <a:spLocks noChangeArrowheads="1"/>
            </p:cNvSpPr>
            <p:nvPr/>
          </p:nvSpPr>
          <p:spPr bwMode="auto">
            <a:xfrm>
              <a:off x="10948784" y="5785182"/>
              <a:ext cx="59251" cy="1007222"/>
            </a:xfrm>
            <a:custGeom>
              <a:avLst/>
              <a:gdLst>
                <a:gd name="T0" fmla="*/ 66 w 67"/>
                <a:gd name="T1" fmla="*/ 1053 h 1054"/>
                <a:gd name="T2" fmla="*/ 66 w 67"/>
                <a:gd name="T3" fmla="*/ 35 h 1054"/>
                <a:gd name="T4" fmla="*/ 0 w 67"/>
                <a:gd name="T5" fmla="*/ 0 h 1054"/>
                <a:gd name="T6" fmla="*/ 0 w 67"/>
                <a:gd name="T7" fmla="*/ 1022 h 1054"/>
                <a:gd name="T8" fmla="*/ 66 w 67"/>
                <a:gd name="T9" fmla="*/ 1053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054">
                  <a:moveTo>
                    <a:pt x="66" y="1053"/>
                  </a:moveTo>
                  <a:lnTo>
                    <a:pt x="66" y="35"/>
                  </a:lnTo>
                  <a:lnTo>
                    <a:pt x="0" y="0"/>
                  </a:lnTo>
                  <a:lnTo>
                    <a:pt x="0" y="1022"/>
                  </a:lnTo>
                  <a:lnTo>
                    <a:pt x="66" y="105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7" name="Freeform 94"/>
            <p:cNvSpPr>
              <a:spLocks noChangeArrowheads="1"/>
            </p:cNvSpPr>
            <p:nvPr/>
          </p:nvSpPr>
          <p:spPr bwMode="auto">
            <a:xfrm>
              <a:off x="11092680" y="5861358"/>
              <a:ext cx="55019" cy="1007222"/>
            </a:xfrm>
            <a:custGeom>
              <a:avLst/>
              <a:gdLst>
                <a:gd name="T0" fmla="*/ 62 w 63"/>
                <a:gd name="T1" fmla="*/ 1054 h 1055"/>
                <a:gd name="T2" fmla="*/ 62 w 63"/>
                <a:gd name="T3" fmla="*/ 36 h 1055"/>
                <a:gd name="T4" fmla="*/ 0 w 63"/>
                <a:gd name="T5" fmla="*/ 0 h 1055"/>
                <a:gd name="T6" fmla="*/ 0 w 63"/>
                <a:gd name="T7" fmla="*/ 1022 h 1055"/>
                <a:gd name="T8" fmla="*/ 62 w 63"/>
                <a:gd name="T9" fmla="*/ 1054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055">
                  <a:moveTo>
                    <a:pt x="62" y="1054"/>
                  </a:moveTo>
                  <a:lnTo>
                    <a:pt x="62" y="36"/>
                  </a:lnTo>
                  <a:lnTo>
                    <a:pt x="0" y="0"/>
                  </a:lnTo>
                  <a:lnTo>
                    <a:pt x="0" y="1022"/>
                  </a:lnTo>
                  <a:lnTo>
                    <a:pt x="62" y="105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8" name="Freeform 95"/>
            <p:cNvSpPr>
              <a:spLocks noChangeArrowheads="1"/>
            </p:cNvSpPr>
            <p:nvPr/>
          </p:nvSpPr>
          <p:spPr bwMode="auto">
            <a:xfrm>
              <a:off x="11236575" y="5937535"/>
              <a:ext cx="55019" cy="1007222"/>
            </a:xfrm>
            <a:custGeom>
              <a:avLst/>
              <a:gdLst>
                <a:gd name="T0" fmla="*/ 61 w 62"/>
                <a:gd name="T1" fmla="*/ 1053 h 1054"/>
                <a:gd name="T2" fmla="*/ 61 w 62"/>
                <a:gd name="T3" fmla="*/ 36 h 1054"/>
                <a:gd name="T4" fmla="*/ 0 w 62"/>
                <a:gd name="T5" fmla="*/ 0 h 1054"/>
                <a:gd name="T6" fmla="*/ 0 w 62"/>
                <a:gd name="T7" fmla="*/ 1022 h 1054"/>
                <a:gd name="T8" fmla="*/ 61 w 62"/>
                <a:gd name="T9" fmla="*/ 1053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054">
                  <a:moveTo>
                    <a:pt x="61" y="1053"/>
                  </a:moveTo>
                  <a:lnTo>
                    <a:pt x="61" y="36"/>
                  </a:lnTo>
                  <a:lnTo>
                    <a:pt x="0" y="0"/>
                  </a:lnTo>
                  <a:lnTo>
                    <a:pt x="0" y="1022"/>
                  </a:lnTo>
                  <a:lnTo>
                    <a:pt x="61" y="105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9" name="Freeform 96"/>
            <p:cNvSpPr>
              <a:spLocks noChangeArrowheads="1"/>
            </p:cNvSpPr>
            <p:nvPr/>
          </p:nvSpPr>
          <p:spPr bwMode="auto">
            <a:xfrm>
              <a:off x="11372007" y="6013711"/>
              <a:ext cx="59251" cy="1007222"/>
            </a:xfrm>
            <a:custGeom>
              <a:avLst/>
              <a:gdLst>
                <a:gd name="T0" fmla="*/ 67 w 68"/>
                <a:gd name="T1" fmla="*/ 1053 h 1054"/>
                <a:gd name="T2" fmla="*/ 67 w 68"/>
                <a:gd name="T3" fmla="*/ 35 h 1054"/>
                <a:gd name="T4" fmla="*/ 0 w 68"/>
                <a:gd name="T5" fmla="*/ 0 h 1054"/>
                <a:gd name="T6" fmla="*/ 0 w 68"/>
                <a:gd name="T7" fmla="*/ 1022 h 1054"/>
                <a:gd name="T8" fmla="*/ 67 w 68"/>
                <a:gd name="T9" fmla="*/ 1053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54">
                  <a:moveTo>
                    <a:pt x="67" y="1053"/>
                  </a:moveTo>
                  <a:lnTo>
                    <a:pt x="67" y="35"/>
                  </a:lnTo>
                  <a:lnTo>
                    <a:pt x="0" y="0"/>
                  </a:lnTo>
                  <a:lnTo>
                    <a:pt x="0" y="1022"/>
                  </a:lnTo>
                  <a:lnTo>
                    <a:pt x="67" y="105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0" name="Freeform 97"/>
            <p:cNvSpPr>
              <a:spLocks noChangeArrowheads="1"/>
            </p:cNvSpPr>
            <p:nvPr/>
          </p:nvSpPr>
          <p:spPr bwMode="auto">
            <a:xfrm>
              <a:off x="11520135" y="6089887"/>
              <a:ext cx="55019" cy="1007222"/>
            </a:xfrm>
            <a:custGeom>
              <a:avLst/>
              <a:gdLst>
                <a:gd name="T0" fmla="*/ 62 w 63"/>
                <a:gd name="T1" fmla="*/ 1054 h 1055"/>
                <a:gd name="T2" fmla="*/ 62 w 63"/>
                <a:gd name="T3" fmla="*/ 36 h 1055"/>
                <a:gd name="T4" fmla="*/ 0 w 63"/>
                <a:gd name="T5" fmla="*/ 0 h 1055"/>
                <a:gd name="T6" fmla="*/ 0 w 63"/>
                <a:gd name="T7" fmla="*/ 1023 h 1055"/>
                <a:gd name="T8" fmla="*/ 62 w 63"/>
                <a:gd name="T9" fmla="*/ 1054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055">
                  <a:moveTo>
                    <a:pt x="62" y="1054"/>
                  </a:moveTo>
                  <a:lnTo>
                    <a:pt x="62" y="36"/>
                  </a:lnTo>
                  <a:lnTo>
                    <a:pt x="0" y="0"/>
                  </a:lnTo>
                  <a:lnTo>
                    <a:pt x="0" y="1023"/>
                  </a:lnTo>
                  <a:lnTo>
                    <a:pt x="62" y="105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1" name="Freeform 98"/>
            <p:cNvSpPr>
              <a:spLocks noChangeArrowheads="1"/>
            </p:cNvSpPr>
            <p:nvPr/>
          </p:nvSpPr>
          <p:spPr bwMode="auto">
            <a:xfrm>
              <a:off x="11659798" y="6166064"/>
              <a:ext cx="55019" cy="770229"/>
            </a:xfrm>
            <a:custGeom>
              <a:avLst/>
              <a:gdLst>
                <a:gd name="T0" fmla="*/ 62 w 63"/>
                <a:gd name="T1" fmla="*/ 805 h 806"/>
                <a:gd name="T2" fmla="*/ 62 w 63"/>
                <a:gd name="T3" fmla="*/ 35 h 806"/>
                <a:gd name="T4" fmla="*/ 0 w 63"/>
                <a:gd name="T5" fmla="*/ 0 h 806"/>
                <a:gd name="T6" fmla="*/ 0 w 63"/>
                <a:gd name="T7" fmla="*/ 770 h 806"/>
                <a:gd name="T8" fmla="*/ 62 w 63"/>
                <a:gd name="T9" fmla="*/ 805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806">
                  <a:moveTo>
                    <a:pt x="62" y="805"/>
                  </a:moveTo>
                  <a:lnTo>
                    <a:pt x="62" y="35"/>
                  </a:lnTo>
                  <a:lnTo>
                    <a:pt x="0" y="0"/>
                  </a:lnTo>
                  <a:lnTo>
                    <a:pt x="0" y="770"/>
                  </a:lnTo>
                  <a:lnTo>
                    <a:pt x="62" y="80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2" name="Freeform 99"/>
            <p:cNvSpPr>
              <a:spLocks noChangeArrowheads="1"/>
            </p:cNvSpPr>
            <p:nvPr/>
          </p:nvSpPr>
          <p:spPr bwMode="auto">
            <a:xfrm>
              <a:off x="10161589" y="9555917"/>
              <a:ext cx="4448074" cy="347026"/>
            </a:xfrm>
            <a:custGeom>
              <a:avLst/>
              <a:gdLst>
                <a:gd name="T0" fmla="*/ 0 w 4638"/>
                <a:gd name="T1" fmla="*/ 0 h 368"/>
                <a:gd name="T2" fmla="*/ 4637 w 4638"/>
                <a:gd name="T3" fmla="*/ 0 h 368"/>
                <a:gd name="T4" fmla="*/ 4637 w 4638"/>
                <a:gd name="T5" fmla="*/ 367 h 368"/>
                <a:gd name="T6" fmla="*/ 0 w 4638"/>
                <a:gd name="T7" fmla="*/ 367 h 368"/>
                <a:gd name="T8" fmla="*/ 0 w 4638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8" h="368">
                  <a:moveTo>
                    <a:pt x="0" y="0"/>
                  </a:moveTo>
                  <a:lnTo>
                    <a:pt x="4637" y="0"/>
                  </a:lnTo>
                  <a:lnTo>
                    <a:pt x="4637" y="367"/>
                  </a:lnTo>
                  <a:lnTo>
                    <a:pt x="0" y="367"/>
                  </a:lnTo>
                  <a:lnTo>
                    <a:pt x="0" y="0"/>
                  </a:lnTo>
                </a:path>
              </a:pathLst>
            </a:custGeom>
            <a:solidFill>
              <a:srgbClr val="60391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3" name="Freeform 100"/>
            <p:cNvSpPr>
              <a:spLocks noChangeArrowheads="1"/>
            </p:cNvSpPr>
            <p:nvPr/>
          </p:nvSpPr>
          <p:spPr bwMode="auto">
            <a:xfrm>
              <a:off x="14186440" y="9555917"/>
              <a:ext cx="418991" cy="3355997"/>
            </a:xfrm>
            <a:custGeom>
              <a:avLst/>
              <a:gdLst>
                <a:gd name="T0" fmla="*/ 0 w 443"/>
                <a:gd name="T1" fmla="*/ 0 h 3501"/>
                <a:gd name="T2" fmla="*/ 442 w 443"/>
                <a:gd name="T3" fmla="*/ 0 h 3501"/>
                <a:gd name="T4" fmla="*/ 442 w 443"/>
                <a:gd name="T5" fmla="*/ 3500 h 3501"/>
                <a:gd name="T6" fmla="*/ 0 w 443"/>
                <a:gd name="T7" fmla="*/ 3500 h 3501"/>
                <a:gd name="T8" fmla="*/ 0 w 443"/>
                <a:gd name="T9" fmla="*/ 0 h 3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3501">
                  <a:moveTo>
                    <a:pt x="0" y="0"/>
                  </a:moveTo>
                  <a:lnTo>
                    <a:pt x="442" y="0"/>
                  </a:lnTo>
                  <a:lnTo>
                    <a:pt x="442" y="3500"/>
                  </a:lnTo>
                  <a:lnTo>
                    <a:pt x="0" y="3500"/>
                  </a:lnTo>
                  <a:lnTo>
                    <a:pt x="0" y="0"/>
                  </a:lnTo>
                </a:path>
              </a:pathLst>
            </a:custGeom>
            <a:solidFill>
              <a:srgbClr val="60391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4" name="Freeform 101"/>
            <p:cNvSpPr>
              <a:spLocks noChangeArrowheads="1"/>
            </p:cNvSpPr>
            <p:nvPr/>
          </p:nvSpPr>
          <p:spPr bwMode="auto">
            <a:xfrm>
              <a:off x="10161589" y="9555917"/>
              <a:ext cx="418991" cy="3355997"/>
            </a:xfrm>
            <a:custGeom>
              <a:avLst/>
              <a:gdLst>
                <a:gd name="T0" fmla="*/ 0 w 443"/>
                <a:gd name="T1" fmla="*/ 0 h 3501"/>
                <a:gd name="T2" fmla="*/ 442 w 443"/>
                <a:gd name="T3" fmla="*/ 0 h 3501"/>
                <a:gd name="T4" fmla="*/ 442 w 443"/>
                <a:gd name="T5" fmla="*/ 3500 h 3501"/>
                <a:gd name="T6" fmla="*/ 0 w 443"/>
                <a:gd name="T7" fmla="*/ 3500 h 3501"/>
                <a:gd name="T8" fmla="*/ 0 w 443"/>
                <a:gd name="T9" fmla="*/ 0 h 3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3501">
                  <a:moveTo>
                    <a:pt x="0" y="0"/>
                  </a:moveTo>
                  <a:lnTo>
                    <a:pt x="442" y="0"/>
                  </a:lnTo>
                  <a:lnTo>
                    <a:pt x="442" y="3500"/>
                  </a:lnTo>
                  <a:lnTo>
                    <a:pt x="0" y="3500"/>
                  </a:lnTo>
                  <a:lnTo>
                    <a:pt x="0" y="0"/>
                  </a:lnTo>
                </a:path>
              </a:pathLst>
            </a:custGeom>
            <a:solidFill>
              <a:srgbClr val="60391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5" name="Freeform 102"/>
            <p:cNvSpPr>
              <a:spLocks noChangeArrowheads="1"/>
            </p:cNvSpPr>
            <p:nvPr/>
          </p:nvSpPr>
          <p:spPr bwMode="auto">
            <a:xfrm>
              <a:off x="16835816" y="9670182"/>
              <a:ext cx="1185024" cy="503611"/>
            </a:xfrm>
            <a:custGeom>
              <a:avLst/>
              <a:gdLst>
                <a:gd name="T0" fmla="*/ 0 w 1240"/>
                <a:gd name="T1" fmla="*/ 57 h 527"/>
                <a:gd name="T2" fmla="*/ 67 w 1240"/>
                <a:gd name="T3" fmla="*/ 0 h 527"/>
                <a:gd name="T4" fmla="*/ 425 w 1240"/>
                <a:gd name="T5" fmla="*/ 398 h 527"/>
                <a:gd name="T6" fmla="*/ 810 w 1240"/>
                <a:gd name="T7" fmla="*/ 398 h 527"/>
                <a:gd name="T8" fmla="*/ 810 w 1240"/>
                <a:gd name="T9" fmla="*/ 344 h 527"/>
                <a:gd name="T10" fmla="*/ 1239 w 1240"/>
                <a:gd name="T11" fmla="*/ 344 h 527"/>
                <a:gd name="T12" fmla="*/ 1239 w 1240"/>
                <a:gd name="T13" fmla="*/ 526 h 527"/>
                <a:gd name="T14" fmla="*/ 810 w 1240"/>
                <a:gd name="T15" fmla="*/ 526 h 527"/>
                <a:gd name="T16" fmla="*/ 810 w 1240"/>
                <a:gd name="T17" fmla="*/ 486 h 527"/>
                <a:gd name="T18" fmla="*/ 390 w 1240"/>
                <a:gd name="T19" fmla="*/ 486 h 527"/>
                <a:gd name="T20" fmla="*/ 0 w 1240"/>
                <a:gd name="T21" fmla="*/ 5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0" h="527">
                  <a:moveTo>
                    <a:pt x="0" y="57"/>
                  </a:moveTo>
                  <a:lnTo>
                    <a:pt x="67" y="0"/>
                  </a:lnTo>
                  <a:lnTo>
                    <a:pt x="425" y="398"/>
                  </a:lnTo>
                  <a:lnTo>
                    <a:pt x="810" y="398"/>
                  </a:lnTo>
                  <a:lnTo>
                    <a:pt x="810" y="344"/>
                  </a:lnTo>
                  <a:lnTo>
                    <a:pt x="1239" y="344"/>
                  </a:lnTo>
                  <a:lnTo>
                    <a:pt x="1239" y="526"/>
                  </a:lnTo>
                  <a:lnTo>
                    <a:pt x="810" y="526"/>
                  </a:lnTo>
                  <a:lnTo>
                    <a:pt x="810" y="486"/>
                  </a:lnTo>
                  <a:lnTo>
                    <a:pt x="390" y="486"/>
                  </a:lnTo>
                  <a:lnTo>
                    <a:pt x="0" y="57"/>
                  </a:lnTo>
                </a:path>
              </a:pathLst>
            </a:custGeom>
            <a:solidFill>
              <a:srgbClr val="5A5B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6" name="Freeform 103"/>
            <p:cNvSpPr>
              <a:spLocks noChangeArrowheads="1"/>
            </p:cNvSpPr>
            <p:nvPr/>
          </p:nvSpPr>
          <p:spPr bwMode="auto">
            <a:xfrm>
              <a:off x="13661643" y="11274120"/>
              <a:ext cx="135431" cy="50784"/>
            </a:xfrm>
            <a:custGeom>
              <a:avLst/>
              <a:gdLst>
                <a:gd name="T0" fmla="*/ 146 w 147"/>
                <a:gd name="T1" fmla="*/ 0 h 59"/>
                <a:gd name="T2" fmla="*/ 0 w 147"/>
                <a:gd name="T3" fmla="*/ 58 h 59"/>
                <a:gd name="T4" fmla="*/ 0 w 147"/>
                <a:gd name="T5" fmla="*/ 58 h 59"/>
                <a:gd name="T6" fmla="*/ 146 w 147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59">
                  <a:moveTo>
                    <a:pt x="146" y="0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146" y="0"/>
                  </a:lnTo>
                </a:path>
              </a:pathLst>
            </a:custGeom>
            <a:solidFill>
              <a:srgbClr val="2D2D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7" name="Freeform 104"/>
            <p:cNvSpPr>
              <a:spLocks noChangeArrowheads="1"/>
            </p:cNvSpPr>
            <p:nvPr/>
          </p:nvSpPr>
          <p:spPr bwMode="auto">
            <a:xfrm>
              <a:off x="13661643" y="11274120"/>
              <a:ext cx="135431" cy="50784"/>
            </a:xfrm>
            <a:custGeom>
              <a:avLst/>
              <a:gdLst>
                <a:gd name="T0" fmla="*/ 146 w 147"/>
                <a:gd name="T1" fmla="*/ 0 h 59"/>
                <a:gd name="T2" fmla="*/ 0 w 147"/>
                <a:gd name="T3" fmla="*/ 58 h 59"/>
                <a:gd name="T4" fmla="*/ 0 w 147"/>
                <a:gd name="T5" fmla="*/ 58 h 59"/>
                <a:gd name="T6" fmla="*/ 146 w 147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59">
                  <a:moveTo>
                    <a:pt x="146" y="0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146" y="0"/>
                  </a:lnTo>
                </a:path>
              </a:pathLst>
            </a:custGeom>
            <a:solidFill>
              <a:srgbClr val="2D2D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8" name="Freeform 105"/>
            <p:cNvSpPr>
              <a:spLocks noChangeArrowheads="1"/>
            </p:cNvSpPr>
            <p:nvPr/>
          </p:nvSpPr>
          <p:spPr bwMode="auto">
            <a:xfrm>
              <a:off x="13661643" y="11197943"/>
              <a:ext cx="431687" cy="431667"/>
            </a:xfrm>
            <a:custGeom>
              <a:avLst/>
              <a:gdLst>
                <a:gd name="T0" fmla="*/ 363 w 452"/>
                <a:gd name="T1" fmla="*/ 0 h 452"/>
                <a:gd name="T2" fmla="*/ 146 w 452"/>
                <a:gd name="T3" fmla="*/ 80 h 452"/>
                <a:gd name="T4" fmla="*/ 0 w 452"/>
                <a:gd name="T5" fmla="*/ 138 h 452"/>
                <a:gd name="T6" fmla="*/ 18 w 452"/>
                <a:gd name="T7" fmla="*/ 451 h 452"/>
                <a:gd name="T8" fmla="*/ 451 w 452"/>
                <a:gd name="T9" fmla="*/ 451 h 452"/>
                <a:gd name="T10" fmla="*/ 363 w 452"/>
                <a:gd name="T11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2" h="452">
                  <a:moveTo>
                    <a:pt x="363" y="0"/>
                  </a:moveTo>
                  <a:lnTo>
                    <a:pt x="146" y="80"/>
                  </a:lnTo>
                  <a:lnTo>
                    <a:pt x="0" y="138"/>
                  </a:lnTo>
                  <a:lnTo>
                    <a:pt x="18" y="451"/>
                  </a:lnTo>
                  <a:lnTo>
                    <a:pt x="451" y="451"/>
                  </a:lnTo>
                  <a:lnTo>
                    <a:pt x="363" y="0"/>
                  </a:lnTo>
                </a:path>
              </a:pathLst>
            </a:custGeom>
            <a:solidFill>
              <a:srgbClr val="04040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" name="Freeform 106"/>
            <p:cNvSpPr>
              <a:spLocks noChangeArrowheads="1"/>
            </p:cNvSpPr>
            <p:nvPr/>
          </p:nvSpPr>
          <p:spPr bwMode="auto">
            <a:xfrm>
              <a:off x="13661643" y="11197943"/>
              <a:ext cx="431687" cy="431667"/>
            </a:xfrm>
            <a:custGeom>
              <a:avLst/>
              <a:gdLst>
                <a:gd name="T0" fmla="*/ 363 w 452"/>
                <a:gd name="T1" fmla="*/ 0 h 452"/>
                <a:gd name="T2" fmla="*/ 146 w 452"/>
                <a:gd name="T3" fmla="*/ 80 h 452"/>
                <a:gd name="T4" fmla="*/ 0 w 452"/>
                <a:gd name="T5" fmla="*/ 138 h 452"/>
                <a:gd name="T6" fmla="*/ 18 w 452"/>
                <a:gd name="T7" fmla="*/ 451 h 452"/>
                <a:gd name="T8" fmla="*/ 451 w 452"/>
                <a:gd name="T9" fmla="*/ 451 h 452"/>
                <a:gd name="T10" fmla="*/ 363 w 452"/>
                <a:gd name="T11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2" h="452">
                  <a:moveTo>
                    <a:pt x="363" y="0"/>
                  </a:moveTo>
                  <a:lnTo>
                    <a:pt x="146" y="80"/>
                  </a:lnTo>
                  <a:lnTo>
                    <a:pt x="0" y="138"/>
                  </a:lnTo>
                  <a:lnTo>
                    <a:pt x="18" y="451"/>
                  </a:lnTo>
                  <a:lnTo>
                    <a:pt x="451" y="451"/>
                  </a:lnTo>
                  <a:lnTo>
                    <a:pt x="363" y="0"/>
                  </a:lnTo>
                </a:path>
              </a:pathLst>
            </a:custGeom>
            <a:solidFill>
              <a:srgbClr val="04040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0" name="Freeform 107"/>
            <p:cNvSpPr>
              <a:spLocks noChangeArrowheads="1"/>
            </p:cNvSpPr>
            <p:nvPr/>
          </p:nvSpPr>
          <p:spPr bwMode="auto">
            <a:xfrm>
              <a:off x="13280743" y="5819038"/>
              <a:ext cx="1019967" cy="304706"/>
            </a:xfrm>
            <a:custGeom>
              <a:avLst/>
              <a:gdLst>
                <a:gd name="T0" fmla="*/ 721 w 1067"/>
                <a:gd name="T1" fmla="*/ 0 h 324"/>
                <a:gd name="T2" fmla="*/ 0 w 1067"/>
                <a:gd name="T3" fmla="*/ 58 h 324"/>
                <a:gd name="T4" fmla="*/ 243 w 1067"/>
                <a:gd name="T5" fmla="*/ 319 h 324"/>
                <a:gd name="T6" fmla="*/ 522 w 1067"/>
                <a:gd name="T7" fmla="*/ 323 h 324"/>
                <a:gd name="T8" fmla="*/ 974 w 1067"/>
                <a:gd name="T9" fmla="*/ 212 h 324"/>
                <a:gd name="T10" fmla="*/ 1066 w 1067"/>
                <a:gd name="T11" fmla="*/ 44 h 324"/>
                <a:gd name="T12" fmla="*/ 721 w 1067"/>
                <a:gd name="T13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7" h="324">
                  <a:moveTo>
                    <a:pt x="721" y="0"/>
                  </a:moveTo>
                  <a:lnTo>
                    <a:pt x="0" y="58"/>
                  </a:lnTo>
                  <a:lnTo>
                    <a:pt x="243" y="319"/>
                  </a:lnTo>
                  <a:lnTo>
                    <a:pt x="522" y="323"/>
                  </a:lnTo>
                  <a:lnTo>
                    <a:pt x="974" y="212"/>
                  </a:lnTo>
                  <a:lnTo>
                    <a:pt x="1066" y="44"/>
                  </a:lnTo>
                  <a:lnTo>
                    <a:pt x="721" y="0"/>
                  </a:lnTo>
                </a:path>
              </a:pathLst>
            </a:custGeom>
            <a:solidFill>
              <a:srgbClr val="8A6E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1" name="Freeform 108"/>
            <p:cNvSpPr>
              <a:spLocks noChangeArrowheads="1"/>
            </p:cNvSpPr>
            <p:nvPr/>
          </p:nvSpPr>
          <p:spPr bwMode="auto">
            <a:xfrm>
              <a:off x="13280743" y="5819038"/>
              <a:ext cx="1019967" cy="304706"/>
            </a:xfrm>
            <a:custGeom>
              <a:avLst/>
              <a:gdLst>
                <a:gd name="T0" fmla="*/ 721 w 1067"/>
                <a:gd name="T1" fmla="*/ 0 h 324"/>
                <a:gd name="T2" fmla="*/ 0 w 1067"/>
                <a:gd name="T3" fmla="*/ 58 h 324"/>
                <a:gd name="T4" fmla="*/ 243 w 1067"/>
                <a:gd name="T5" fmla="*/ 319 h 324"/>
                <a:gd name="T6" fmla="*/ 522 w 1067"/>
                <a:gd name="T7" fmla="*/ 323 h 324"/>
                <a:gd name="T8" fmla="*/ 974 w 1067"/>
                <a:gd name="T9" fmla="*/ 212 h 324"/>
                <a:gd name="T10" fmla="*/ 1066 w 1067"/>
                <a:gd name="T11" fmla="*/ 44 h 324"/>
                <a:gd name="T12" fmla="*/ 721 w 1067"/>
                <a:gd name="T13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7" h="324">
                  <a:moveTo>
                    <a:pt x="721" y="0"/>
                  </a:moveTo>
                  <a:lnTo>
                    <a:pt x="0" y="58"/>
                  </a:lnTo>
                  <a:lnTo>
                    <a:pt x="243" y="319"/>
                  </a:lnTo>
                  <a:lnTo>
                    <a:pt x="522" y="323"/>
                  </a:lnTo>
                  <a:lnTo>
                    <a:pt x="974" y="212"/>
                  </a:lnTo>
                  <a:lnTo>
                    <a:pt x="1066" y="44"/>
                  </a:lnTo>
                  <a:lnTo>
                    <a:pt x="721" y="0"/>
                  </a:lnTo>
                </a:path>
              </a:pathLst>
            </a:custGeom>
            <a:solidFill>
              <a:srgbClr val="8A6E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2" name="Freeform 109"/>
            <p:cNvSpPr>
              <a:spLocks noChangeArrowheads="1"/>
            </p:cNvSpPr>
            <p:nvPr/>
          </p:nvSpPr>
          <p:spPr bwMode="auto">
            <a:xfrm>
              <a:off x="13234188" y="6652747"/>
              <a:ext cx="914162" cy="376650"/>
            </a:xfrm>
            <a:custGeom>
              <a:avLst/>
              <a:gdLst>
                <a:gd name="T0" fmla="*/ 548 w 956"/>
                <a:gd name="T1" fmla="*/ 0 h 395"/>
                <a:gd name="T2" fmla="*/ 181 w 956"/>
                <a:gd name="T3" fmla="*/ 40 h 395"/>
                <a:gd name="T4" fmla="*/ 0 w 956"/>
                <a:gd name="T5" fmla="*/ 18 h 395"/>
                <a:gd name="T6" fmla="*/ 0 w 956"/>
                <a:gd name="T7" fmla="*/ 129 h 395"/>
                <a:gd name="T8" fmla="*/ 4 w 956"/>
                <a:gd name="T9" fmla="*/ 129 h 395"/>
                <a:gd name="T10" fmla="*/ 96 w 956"/>
                <a:gd name="T11" fmla="*/ 151 h 395"/>
                <a:gd name="T12" fmla="*/ 154 w 956"/>
                <a:gd name="T13" fmla="*/ 341 h 395"/>
                <a:gd name="T14" fmla="*/ 720 w 956"/>
                <a:gd name="T15" fmla="*/ 394 h 395"/>
                <a:gd name="T16" fmla="*/ 920 w 956"/>
                <a:gd name="T17" fmla="*/ 363 h 395"/>
                <a:gd name="T18" fmla="*/ 955 w 956"/>
                <a:gd name="T19" fmla="*/ 94 h 395"/>
                <a:gd name="T20" fmla="*/ 548 w 956"/>
                <a:gd name="T21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6" h="395">
                  <a:moveTo>
                    <a:pt x="548" y="0"/>
                  </a:moveTo>
                  <a:lnTo>
                    <a:pt x="181" y="40"/>
                  </a:lnTo>
                  <a:lnTo>
                    <a:pt x="0" y="18"/>
                  </a:lnTo>
                  <a:lnTo>
                    <a:pt x="0" y="129"/>
                  </a:lnTo>
                  <a:lnTo>
                    <a:pt x="4" y="129"/>
                  </a:lnTo>
                  <a:lnTo>
                    <a:pt x="96" y="151"/>
                  </a:lnTo>
                  <a:lnTo>
                    <a:pt x="154" y="341"/>
                  </a:lnTo>
                  <a:lnTo>
                    <a:pt x="720" y="394"/>
                  </a:lnTo>
                  <a:lnTo>
                    <a:pt x="920" y="363"/>
                  </a:lnTo>
                  <a:lnTo>
                    <a:pt x="955" y="94"/>
                  </a:lnTo>
                  <a:lnTo>
                    <a:pt x="548" y="0"/>
                  </a:lnTo>
                </a:path>
              </a:pathLst>
            </a:custGeom>
            <a:solidFill>
              <a:srgbClr val="8A6E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3" name="Freeform 110"/>
            <p:cNvSpPr>
              <a:spLocks noChangeArrowheads="1"/>
            </p:cNvSpPr>
            <p:nvPr/>
          </p:nvSpPr>
          <p:spPr bwMode="auto">
            <a:xfrm>
              <a:off x="13234188" y="6652747"/>
              <a:ext cx="914162" cy="376650"/>
            </a:xfrm>
            <a:custGeom>
              <a:avLst/>
              <a:gdLst>
                <a:gd name="T0" fmla="*/ 548 w 956"/>
                <a:gd name="T1" fmla="*/ 0 h 395"/>
                <a:gd name="T2" fmla="*/ 181 w 956"/>
                <a:gd name="T3" fmla="*/ 40 h 395"/>
                <a:gd name="T4" fmla="*/ 0 w 956"/>
                <a:gd name="T5" fmla="*/ 18 h 395"/>
                <a:gd name="T6" fmla="*/ 0 w 956"/>
                <a:gd name="T7" fmla="*/ 129 h 395"/>
                <a:gd name="T8" fmla="*/ 4 w 956"/>
                <a:gd name="T9" fmla="*/ 129 h 395"/>
                <a:gd name="T10" fmla="*/ 96 w 956"/>
                <a:gd name="T11" fmla="*/ 151 h 395"/>
                <a:gd name="T12" fmla="*/ 154 w 956"/>
                <a:gd name="T13" fmla="*/ 341 h 395"/>
                <a:gd name="T14" fmla="*/ 720 w 956"/>
                <a:gd name="T15" fmla="*/ 394 h 395"/>
                <a:gd name="T16" fmla="*/ 920 w 956"/>
                <a:gd name="T17" fmla="*/ 363 h 395"/>
                <a:gd name="T18" fmla="*/ 955 w 956"/>
                <a:gd name="T19" fmla="*/ 94 h 395"/>
                <a:gd name="T20" fmla="*/ 548 w 956"/>
                <a:gd name="T21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6" h="395">
                  <a:moveTo>
                    <a:pt x="548" y="0"/>
                  </a:moveTo>
                  <a:lnTo>
                    <a:pt x="181" y="40"/>
                  </a:lnTo>
                  <a:lnTo>
                    <a:pt x="0" y="18"/>
                  </a:lnTo>
                  <a:lnTo>
                    <a:pt x="0" y="129"/>
                  </a:lnTo>
                  <a:lnTo>
                    <a:pt x="4" y="129"/>
                  </a:lnTo>
                  <a:lnTo>
                    <a:pt x="96" y="151"/>
                  </a:lnTo>
                  <a:lnTo>
                    <a:pt x="154" y="341"/>
                  </a:lnTo>
                  <a:lnTo>
                    <a:pt x="720" y="394"/>
                  </a:lnTo>
                  <a:lnTo>
                    <a:pt x="920" y="363"/>
                  </a:lnTo>
                  <a:lnTo>
                    <a:pt x="955" y="94"/>
                  </a:lnTo>
                  <a:lnTo>
                    <a:pt x="548" y="0"/>
                  </a:lnTo>
                </a:path>
              </a:pathLst>
            </a:custGeom>
            <a:solidFill>
              <a:srgbClr val="8A6E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4" name="Freeform 111"/>
            <p:cNvSpPr>
              <a:spLocks noChangeArrowheads="1"/>
            </p:cNvSpPr>
            <p:nvPr/>
          </p:nvSpPr>
          <p:spPr bwMode="auto">
            <a:xfrm>
              <a:off x="12984486" y="6652747"/>
              <a:ext cx="249702" cy="118497"/>
            </a:xfrm>
            <a:custGeom>
              <a:avLst/>
              <a:gdLst>
                <a:gd name="T0" fmla="*/ 146 w 263"/>
                <a:gd name="T1" fmla="*/ 0 h 130"/>
                <a:gd name="T2" fmla="*/ 146 w 263"/>
                <a:gd name="T3" fmla="*/ 36 h 130"/>
                <a:gd name="T4" fmla="*/ 36 w 263"/>
                <a:gd name="T5" fmla="*/ 36 h 130"/>
                <a:gd name="T6" fmla="*/ 36 w 263"/>
                <a:gd name="T7" fmla="*/ 5 h 130"/>
                <a:gd name="T8" fmla="*/ 0 w 263"/>
                <a:gd name="T9" fmla="*/ 85 h 130"/>
                <a:gd name="T10" fmla="*/ 262 w 263"/>
                <a:gd name="T11" fmla="*/ 129 h 130"/>
                <a:gd name="T12" fmla="*/ 262 w 263"/>
                <a:gd name="T13" fmla="*/ 18 h 130"/>
                <a:gd name="T14" fmla="*/ 146 w 263"/>
                <a:gd name="T1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3" h="130">
                  <a:moveTo>
                    <a:pt x="146" y="0"/>
                  </a:moveTo>
                  <a:lnTo>
                    <a:pt x="146" y="36"/>
                  </a:lnTo>
                  <a:lnTo>
                    <a:pt x="36" y="36"/>
                  </a:lnTo>
                  <a:lnTo>
                    <a:pt x="36" y="5"/>
                  </a:lnTo>
                  <a:lnTo>
                    <a:pt x="0" y="85"/>
                  </a:lnTo>
                  <a:lnTo>
                    <a:pt x="262" y="129"/>
                  </a:lnTo>
                  <a:lnTo>
                    <a:pt x="262" y="18"/>
                  </a:lnTo>
                  <a:lnTo>
                    <a:pt x="146" y="0"/>
                  </a:lnTo>
                </a:path>
              </a:pathLst>
            </a:custGeom>
            <a:solidFill>
              <a:srgbClr val="A4A6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5" name="Freeform 112"/>
            <p:cNvSpPr>
              <a:spLocks noChangeArrowheads="1"/>
            </p:cNvSpPr>
            <p:nvPr/>
          </p:nvSpPr>
          <p:spPr bwMode="auto">
            <a:xfrm>
              <a:off x="12984486" y="6652747"/>
              <a:ext cx="249702" cy="118497"/>
            </a:xfrm>
            <a:custGeom>
              <a:avLst/>
              <a:gdLst>
                <a:gd name="T0" fmla="*/ 146 w 263"/>
                <a:gd name="T1" fmla="*/ 0 h 130"/>
                <a:gd name="T2" fmla="*/ 146 w 263"/>
                <a:gd name="T3" fmla="*/ 36 h 130"/>
                <a:gd name="T4" fmla="*/ 36 w 263"/>
                <a:gd name="T5" fmla="*/ 36 h 130"/>
                <a:gd name="T6" fmla="*/ 36 w 263"/>
                <a:gd name="T7" fmla="*/ 5 h 130"/>
                <a:gd name="T8" fmla="*/ 0 w 263"/>
                <a:gd name="T9" fmla="*/ 85 h 130"/>
                <a:gd name="T10" fmla="*/ 262 w 263"/>
                <a:gd name="T11" fmla="*/ 129 h 130"/>
                <a:gd name="T12" fmla="*/ 262 w 263"/>
                <a:gd name="T13" fmla="*/ 18 h 130"/>
                <a:gd name="T14" fmla="*/ 146 w 263"/>
                <a:gd name="T1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3" h="130">
                  <a:moveTo>
                    <a:pt x="146" y="0"/>
                  </a:moveTo>
                  <a:lnTo>
                    <a:pt x="146" y="36"/>
                  </a:lnTo>
                  <a:lnTo>
                    <a:pt x="36" y="36"/>
                  </a:lnTo>
                  <a:lnTo>
                    <a:pt x="36" y="5"/>
                  </a:lnTo>
                  <a:lnTo>
                    <a:pt x="0" y="85"/>
                  </a:lnTo>
                  <a:lnTo>
                    <a:pt x="262" y="129"/>
                  </a:lnTo>
                  <a:lnTo>
                    <a:pt x="262" y="18"/>
                  </a:lnTo>
                  <a:lnTo>
                    <a:pt x="146" y="0"/>
                  </a:lnTo>
                </a:path>
              </a:pathLst>
            </a:custGeom>
            <a:solidFill>
              <a:srgbClr val="A4A6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6" name="Freeform 113"/>
            <p:cNvSpPr>
              <a:spLocks noChangeArrowheads="1"/>
            </p:cNvSpPr>
            <p:nvPr/>
          </p:nvSpPr>
          <p:spPr bwMode="auto">
            <a:xfrm>
              <a:off x="13018344" y="6640051"/>
              <a:ext cx="101574" cy="42320"/>
            </a:xfrm>
            <a:custGeom>
              <a:avLst/>
              <a:gdLst>
                <a:gd name="T0" fmla="*/ 9 w 111"/>
                <a:gd name="T1" fmla="*/ 0 h 50"/>
                <a:gd name="T2" fmla="*/ 0 w 111"/>
                <a:gd name="T3" fmla="*/ 18 h 50"/>
                <a:gd name="T4" fmla="*/ 0 w 111"/>
                <a:gd name="T5" fmla="*/ 49 h 50"/>
                <a:gd name="T6" fmla="*/ 110 w 111"/>
                <a:gd name="T7" fmla="*/ 49 h 50"/>
                <a:gd name="T8" fmla="*/ 110 w 111"/>
                <a:gd name="T9" fmla="*/ 13 h 50"/>
                <a:gd name="T10" fmla="*/ 9 w 111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50">
                  <a:moveTo>
                    <a:pt x="9" y="0"/>
                  </a:moveTo>
                  <a:lnTo>
                    <a:pt x="0" y="18"/>
                  </a:lnTo>
                  <a:lnTo>
                    <a:pt x="0" y="49"/>
                  </a:lnTo>
                  <a:lnTo>
                    <a:pt x="110" y="49"/>
                  </a:lnTo>
                  <a:lnTo>
                    <a:pt x="110" y="13"/>
                  </a:lnTo>
                  <a:lnTo>
                    <a:pt x="9" y="0"/>
                  </a:lnTo>
                </a:path>
              </a:pathLst>
            </a:custGeom>
            <a:solidFill>
              <a:srgbClr val="8587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7" name="Freeform 114"/>
            <p:cNvSpPr>
              <a:spLocks noChangeArrowheads="1"/>
            </p:cNvSpPr>
            <p:nvPr/>
          </p:nvSpPr>
          <p:spPr bwMode="auto">
            <a:xfrm>
              <a:off x="13018344" y="6640051"/>
              <a:ext cx="101574" cy="42320"/>
            </a:xfrm>
            <a:custGeom>
              <a:avLst/>
              <a:gdLst>
                <a:gd name="T0" fmla="*/ 9 w 111"/>
                <a:gd name="T1" fmla="*/ 0 h 50"/>
                <a:gd name="T2" fmla="*/ 0 w 111"/>
                <a:gd name="T3" fmla="*/ 18 h 50"/>
                <a:gd name="T4" fmla="*/ 0 w 111"/>
                <a:gd name="T5" fmla="*/ 49 h 50"/>
                <a:gd name="T6" fmla="*/ 110 w 111"/>
                <a:gd name="T7" fmla="*/ 49 h 50"/>
                <a:gd name="T8" fmla="*/ 110 w 111"/>
                <a:gd name="T9" fmla="*/ 13 h 50"/>
                <a:gd name="T10" fmla="*/ 9 w 111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50">
                  <a:moveTo>
                    <a:pt x="9" y="0"/>
                  </a:moveTo>
                  <a:lnTo>
                    <a:pt x="0" y="18"/>
                  </a:lnTo>
                  <a:lnTo>
                    <a:pt x="0" y="49"/>
                  </a:lnTo>
                  <a:lnTo>
                    <a:pt x="110" y="49"/>
                  </a:lnTo>
                  <a:lnTo>
                    <a:pt x="110" y="13"/>
                  </a:lnTo>
                  <a:lnTo>
                    <a:pt x="9" y="0"/>
                  </a:lnTo>
                </a:path>
              </a:pathLst>
            </a:custGeom>
            <a:solidFill>
              <a:srgbClr val="8587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8" name="Freeform 115"/>
            <p:cNvSpPr>
              <a:spLocks noChangeArrowheads="1"/>
            </p:cNvSpPr>
            <p:nvPr/>
          </p:nvSpPr>
          <p:spPr bwMode="auto">
            <a:xfrm>
              <a:off x="12921003" y="6470770"/>
              <a:ext cx="1248508" cy="537467"/>
            </a:xfrm>
            <a:custGeom>
              <a:avLst/>
              <a:gdLst>
                <a:gd name="T0" fmla="*/ 115 w 1306"/>
                <a:gd name="T1" fmla="*/ 271 h 563"/>
                <a:gd name="T2" fmla="*/ 115 w 1306"/>
                <a:gd name="T3" fmla="*/ 271 h 563"/>
                <a:gd name="T4" fmla="*/ 314 w 1306"/>
                <a:gd name="T5" fmla="*/ 182 h 563"/>
                <a:gd name="T6" fmla="*/ 478 w 1306"/>
                <a:gd name="T7" fmla="*/ 266 h 563"/>
                <a:gd name="T8" fmla="*/ 504 w 1306"/>
                <a:gd name="T9" fmla="*/ 421 h 563"/>
                <a:gd name="T10" fmla="*/ 469 w 1306"/>
                <a:gd name="T11" fmla="*/ 470 h 563"/>
                <a:gd name="T12" fmla="*/ 482 w 1306"/>
                <a:gd name="T13" fmla="*/ 527 h 563"/>
                <a:gd name="T14" fmla="*/ 1013 w 1306"/>
                <a:gd name="T15" fmla="*/ 562 h 563"/>
                <a:gd name="T16" fmla="*/ 1305 w 1306"/>
                <a:gd name="T17" fmla="*/ 412 h 563"/>
                <a:gd name="T18" fmla="*/ 1261 w 1306"/>
                <a:gd name="T19" fmla="*/ 195 h 563"/>
                <a:gd name="T20" fmla="*/ 1013 w 1306"/>
                <a:gd name="T21" fmla="*/ 133 h 563"/>
                <a:gd name="T22" fmla="*/ 934 w 1306"/>
                <a:gd name="T23" fmla="*/ 142 h 563"/>
                <a:gd name="T24" fmla="*/ 712 w 1306"/>
                <a:gd name="T25" fmla="*/ 0 h 563"/>
                <a:gd name="T26" fmla="*/ 527 w 1306"/>
                <a:gd name="T27" fmla="*/ 67 h 563"/>
                <a:gd name="T28" fmla="*/ 513 w 1306"/>
                <a:gd name="T29" fmla="*/ 103 h 563"/>
                <a:gd name="T30" fmla="*/ 265 w 1306"/>
                <a:gd name="T31" fmla="*/ 40 h 563"/>
                <a:gd name="T32" fmla="*/ 40 w 1306"/>
                <a:gd name="T33" fmla="*/ 182 h 563"/>
                <a:gd name="T34" fmla="*/ 115 w 1306"/>
                <a:gd name="T35" fmla="*/ 271 h 563"/>
                <a:gd name="T36" fmla="*/ 717 w 1306"/>
                <a:gd name="T37" fmla="*/ 98 h 563"/>
                <a:gd name="T38" fmla="*/ 717 w 1306"/>
                <a:gd name="T39" fmla="*/ 98 h 563"/>
                <a:gd name="T40" fmla="*/ 739 w 1306"/>
                <a:gd name="T41" fmla="*/ 155 h 563"/>
                <a:gd name="T42" fmla="*/ 628 w 1306"/>
                <a:gd name="T43" fmla="*/ 129 h 563"/>
                <a:gd name="T44" fmla="*/ 717 w 1306"/>
                <a:gd name="T45" fmla="*/ 98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06" h="563">
                  <a:moveTo>
                    <a:pt x="115" y="271"/>
                  </a:moveTo>
                  <a:lnTo>
                    <a:pt x="115" y="271"/>
                  </a:lnTo>
                  <a:cubicBezTo>
                    <a:pt x="234" y="235"/>
                    <a:pt x="314" y="182"/>
                    <a:pt x="314" y="182"/>
                  </a:cubicBezTo>
                  <a:cubicBezTo>
                    <a:pt x="478" y="266"/>
                    <a:pt x="478" y="266"/>
                    <a:pt x="478" y="266"/>
                  </a:cubicBezTo>
                  <a:cubicBezTo>
                    <a:pt x="504" y="421"/>
                    <a:pt x="504" y="421"/>
                    <a:pt x="504" y="421"/>
                  </a:cubicBezTo>
                  <a:cubicBezTo>
                    <a:pt x="469" y="470"/>
                    <a:pt x="469" y="470"/>
                    <a:pt x="469" y="470"/>
                  </a:cubicBezTo>
                  <a:cubicBezTo>
                    <a:pt x="482" y="527"/>
                    <a:pt x="482" y="527"/>
                    <a:pt x="482" y="527"/>
                  </a:cubicBezTo>
                  <a:cubicBezTo>
                    <a:pt x="1013" y="562"/>
                    <a:pt x="1013" y="562"/>
                    <a:pt x="1013" y="562"/>
                  </a:cubicBezTo>
                  <a:cubicBezTo>
                    <a:pt x="1305" y="412"/>
                    <a:pt x="1305" y="412"/>
                    <a:pt x="1305" y="412"/>
                  </a:cubicBezTo>
                  <a:cubicBezTo>
                    <a:pt x="1261" y="195"/>
                    <a:pt x="1261" y="195"/>
                    <a:pt x="1261" y="195"/>
                  </a:cubicBezTo>
                  <a:cubicBezTo>
                    <a:pt x="1013" y="133"/>
                    <a:pt x="1013" y="133"/>
                    <a:pt x="1013" y="133"/>
                  </a:cubicBezTo>
                  <a:cubicBezTo>
                    <a:pt x="934" y="142"/>
                    <a:pt x="934" y="142"/>
                    <a:pt x="934" y="142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527" y="67"/>
                    <a:pt x="527" y="67"/>
                    <a:pt x="527" y="67"/>
                  </a:cubicBezTo>
                  <a:cubicBezTo>
                    <a:pt x="527" y="67"/>
                    <a:pt x="518" y="85"/>
                    <a:pt x="513" y="103"/>
                  </a:cubicBezTo>
                  <a:cubicBezTo>
                    <a:pt x="265" y="40"/>
                    <a:pt x="265" y="40"/>
                    <a:pt x="265" y="40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40" y="182"/>
                    <a:pt x="0" y="310"/>
                    <a:pt x="115" y="271"/>
                  </a:cubicBezTo>
                  <a:close/>
                  <a:moveTo>
                    <a:pt x="717" y="98"/>
                  </a:moveTo>
                  <a:lnTo>
                    <a:pt x="717" y="98"/>
                  </a:lnTo>
                  <a:cubicBezTo>
                    <a:pt x="739" y="155"/>
                    <a:pt x="739" y="155"/>
                    <a:pt x="739" y="155"/>
                  </a:cubicBezTo>
                  <a:cubicBezTo>
                    <a:pt x="628" y="129"/>
                    <a:pt x="628" y="129"/>
                    <a:pt x="628" y="129"/>
                  </a:cubicBezTo>
                  <a:cubicBezTo>
                    <a:pt x="677" y="111"/>
                    <a:pt x="717" y="98"/>
                    <a:pt x="717" y="98"/>
                  </a:cubicBezTo>
                  <a:close/>
                </a:path>
              </a:pathLst>
            </a:custGeom>
            <a:solidFill>
              <a:srgbClr val="FED1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" name="Freeform 116"/>
            <p:cNvSpPr>
              <a:spLocks noChangeArrowheads="1"/>
            </p:cNvSpPr>
            <p:nvPr/>
          </p:nvSpPr>
          <p:spPr bwMode="auto">
            <a:xfrm>
              <a:off x="13255349" y="5628597"/>
              <a:ext cx="1083451" cy="495147"/>
            </a:xfrm>
            <a:custGeom>
              <a:avLst/>
              <a:gdLst>
                <a:gd name="T0" fmla="*/ 0 w 1133"/>
                <a:gd name="T1" fmla="*/ 257 h 519"/>
                <a:gd name="T2" fmla="*/ 17 w 1133"/>
                <a:gd name="T3" fmla="*/ 111 h 519"/>
                <a:gd name="T4" fmla="*/ 114 w 1133"/>
                <a:gd name="T5" fmla="*/ 35 h 519"/>
                <a:gd name="T6" fmla="*/ 778 w 1133"/>
                <a:gd name="T7" fmla="*/ 9 h 519"/>
                <a:gd name="T8" fmla="*/ 1132 w 1133"/>
                <a:gd name="T9" fmla="*/ 0 h 519"/>
                <a:gd name="T10" fmla="*/ 1070 w 1133"/>
                <a:gd name="T11" fmla="*/ 283 h 519"/>
                <a:gd name="T12" fmla="*/ 778 w 1133"/>
                <a:gd name="T13" fmla="*/ 434 h 519"/>
                <a:gd name="T14" fmla="*/ 650 w 1133"/>
                <a:gd name="T15" fmla="*/ 429 h 519"/>
                <a:gd name="T16" fmla="*/ 513 w 1133"/>
                <a:gd name="T17" fmla="*/ 518 h 519"/>
                <a:gd name="T18" fmla="*/ 269 w 1133"/>
                <a:gd name="T19" fmla="*/ 518 h 519"/>
                <a:gd name="T20" fmla="*/ 261 w 1133"/>
                <a:gd name="T21" fmla="*/ 403 h 519"/>
                <a:gd name="T22" fmla="*/ 247 w 1133"/>
                <a:gd name="T23" fmla="*/ 403 h 519"/>
                <a:gd name="T24" fmla="*/ 0 w 1133"/>
                <a:gd name="T25" fmla="*/ 257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3" h="519">
                  <a:moveTo>
                    <a:pt x="0" y="257"/>
                  </a:moveTo>
                  <a:lnTo>
                    <a:pt x="17" y="111"/>
                  </a:lnTo>
                  <a:lnTo>
                    <a:pt x="114" y="35"/>
                  </a:lnTo>
                  <a:lnTo>
                    <a:pt x="778" y="9"/>
                  </a:lnTo>
                  <a:lnTo>
                    <a:pt x="1132" y="0"/>
                  </a:lnTo>
                  <a:lnTo>
                    <a:pt x="1070" y="283"/>
                  </a:lnTo>
                  <a:lnTo>
                    <a:pt x="778" y="434"/>
                  </a:lnTo>
                  <a:lnTo>
                    <a:pt x="650" y="429"/>
                  </a:lnTo>
                  <a:lnTo>
                    <a:pt x="513" y="518"/>
                  </a:lnTo>
                  <a:lnTo>
                    <a:pt x="269" y="518"/>
                  </a:lnTo>
                  <a:lnTo>
                    <a:pt x="261" y="403"/>
                  </a:lnTo>
                  <a:lnTo>
                    <a:pt x="247" y="403"/>
                  </a:lnTo>
                  <a:lnTo>
                    <a:pt x="0" y="257"/>
                  </a:lnTo>
                </a:path>
              </a:pathLst>
            </a:custGeom>
            <a:solidFill>
              <a:srgbClr val="FED1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0" name="Freeform 117"/>
            <p:cNvSpPr>
              <a:spLocks noChangeArrowheads="1"/>
            </p:cNvSpPr>
            <p:nvPr/>
          </p:nvSpPr>
          <p:spPr bwMode="auto">
            <a:xfrm>
              <a:off x="14076402" y="5535492"/>
              <a:ext cx="1671731" cy="465523"/>
            </a:xfrm>
            <a:custGeom>
              <a:avLst/>
              <a:gdLst>
                <a:gd name="T0" fmla="*/ 1744 w 1745"/>
                <a:gd name="T1" fmla="*/ 0 h 488"/>
                <a:gd name="T2" fmla="*/ 1744 w 1745"/>
                <a:gd name="T3" fmla="*/ 0 h 488"/>
                <a:gd name="T4" fmla="*/ 1682 w 1745"/>
                <a:gd name="T5" fmla="*/ 487 h 488"/>
                <a:gd name="T6" fmla="*/ 0 w 1745"/>
                <a:gd name="T7" fmla="*/ 420 h 488"/>
                <a:gd name="T8" fmla="*/ 22 w 1745"/>
                <a:gd name="T9" fmla="*/ 110 h 488"/>
                <a:gd name="T10" fmla="*/ 1744 w 1745"/>
                <a:gd name="T11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5" h="488">
                  <a:moveTo>
                    <a:pt x="1744" y="0"/>
                  </a:moveTo>
                  <a:lnTo>
                    <a:pt x="1744" y="0"/>
                  </a:lnTo>
                  <a:cubicBezTo>
                    <a:pt x="1726" y="115"/>
                    <a:pt x="1704" y="239"/>
                    <a:pt x="1682" y="487"/>
                  </a:cubicBezTo>
                  <a:cubicBezTo>
                    <a:pt x="0" y="420"/>
                    <a:pt x="0" y="420"/>
                    <a:pt x="0" y="420"/>
                  </a:cubicBezTo>
                  <a:cubicBezTo>
                    <a:pt x="22" y="110"/>
                    <a:pt x="22" y="110"/>
                    <a:pt x="22" y="110"/>
                  </a:cubicBezTo>
                  <a:lnTo>
                    <a:pt x="1744" y="0"/>
                  </a:lnTo>
                </a:path>
              </a:pathLst>
            </a:custGeom>
            <a:solidFill>
              <a:srgbClr val="FED1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1" name="Freeform 118"/>
            <p:cNvSpPr>
              <a:spLocks noChangeArrowheads="1"/>
            </p:cNvSpPr>
            <p:nvPr/>
          </p:nvSpPr>
          <p:spPr bwMode="auto">
            <a:xfrm>
              <a:off x="14038312" y="5129218"/>
              <a:ext cx="2831362" cy="1777451"/>
            </a:xfrm>
            <a:custGeom>
              <a:avLst/>
              <a:gdLst>
                <a:gd name="T0" fmla="*/ 0 w 2956"/>
                <a:gd name="T1" fmla="*/ 1855 h 1856"/>
                <a:gd name="T2" fmla="*/ 0 w 2956"/>
                <a:gd name="T3" fmla="*/ 1855 h 1856"/>
                <a:gd name="T4" fmla="*/ 2172 w 2956"/>
                <a:gd name="T5" fmla="*/ 1815 h 1856"/>
                <a:gd name="T6" fmla="*/ 2570 w 2956"/>
                <a:gd name="T7" fmla="*/ 1505 h 1856"/>
                <a:gd name="T8" fmla="*/ 2898 w 2956"/>
                <a:gd name="T9" fmla="*/ 478 h 1856"/>
                <a:gd name="T10" fmla="*/ 2655 w 2956"/>
                <a:gd name="T11" fmla="*/ 44 h 1856"/>
                <a:gd name="T12" fmla="*/ 2650 w 2956"/>
                <a:gd name="T13" fmla="*/ 44 h 1856"/>
                <a:gd name="T14" fmla="*/ 2239 w 2956"/>
                <a:gd name="T15" fmla="*/ 288 h 1856"/>
                <a:gd name="T16" fmla="*/ 2004 w 2956"/>
                <a:gd name="T17" fmla="*/ 1186 h 1856"/>
                <a:gd name="T18" fmla="*/ 1747 w 2956"/>
                <a:gd name="T19" fmla="*/ 1381 h 1856"/>
                <a:gd name="T20" fmla="*/ 61 w 2956"/>
                <a:gd name="T21" fmla="*/ 1580 h 1856"/>
                <a:gd name="T22" fmla="*/ 0 w 2956"/>
                <a:gd name="T23" fmla="*/ 1855 h 1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56" h="1856">
                  <a:moveTo>
                    <a:pt x="0" y="1855"/>
                  </a:moveTo>
                  <a:lnTo>
                    <a:pt x="0" y="1855"/>
                  </a:lnTo>
                  <a:cubicBezTo>
                    <a:pt x="2172" y="1815"/>
                    <a:pt x="2172" y="1815"/>
                    <a:pt x="2172" y="1815"/>
                  </a:cubicBezTo>
                  <a:cubicBezTo>
                    <a:pt x="2358" y="1815"/>
                    <a:pt x="2522" y="1686"/>
                    <a:pt x="2570" y="1505"/>
                  </a:cubicBezTo>
                  <a:cubicBezTo>
                    <a:pt x="2898" y="478"/>
                    <a:pt x="2898" y="478"/>
                    <a:pt x="2898" y="478"/>
                  </a:cubicBezTo>
                  <a:cubicBezTo>
                    <a:pt x="2955" y="293"/>
                    <a:pt x="2845" y="93"/>
                    <a:pt x="2655" y="44"/>
                  </a:cubicBezTo>
                  <a:cubicBezTo>
                    <a:pt x="2650" y="44"/>
                    <a:pt x="2650" y="44"/>
                    <a:pt x="2650" y="44"/>
                  </a:cubicBezTo>
                  <a:cubicBezTo>
                    <a:pt x="2469" y="0"/>
                    <a:pt x="2283" y="107"/>
                    <a:pt x="2239" y="288"/>
                  </a:cubicBezTo>
                  <a:cubicBezTo>
                    <a:pt x="2004" y="1186"/>
                    <a:pt x="2004" y="1186"/>
                    <a:pt x="2004" y="1186"/>
                  </a:cubicBezTo>
                  <a:cubicBezTo>
                    <a:pt x="1973" y="1301"/>
                    <a:pt x="1867" y="1381"/>
                    <a:pt x="1747" y="1381"/>
                  </a:cubicBezTo>
                  <a:cubicBezTo>
                    <a:pt x="61" y="1580"/>
                    <a:pt x="61" y="1580"/>
                    <a:pt x="61" y="1580"/>
                  </a:cubicBezTo>
                  <a:lnTo>
                    <a:pt x="0" y="1855"/>
                  </a:lnTo>
                </a:path>
              </a:pathLst>
            </a:custGeom>
            <a:solidFill>
              <a:srgbClr val="FED1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2" name="Freeform 119"/>
            <p:cNvSpPr>
              <a:spLocks noChangeArrowheads="1"/>
            </p:cNvSpPr>
            <p:nvPr/>
          </p:nvSpPr>
          <p:spPr bwMode="auto">
            <a:xfrm>
              <a:off x="17538366" y="1790149"/>
              <a:ext cx="1134238" cy="1730899"/>
            </a:xfrm>
            <a:custGeom>
              <a:avLst/>
              <a:gdLst>
                <a:gd name="T0" fmla="*/ 155 w 1187"/>
                <a:gd name="T1" fmla="*/ 991 h 1806"/>
                <a:gd name="T2" fmla="*/ 301 w 1187"/>
                <a:gd name="T3" fmla="*/ 1469 h 1806"/>
                <a:gd name="T4" fmla="*/ 301 w 1187"/>
                <a:gd name="T5" fmla="*/ 1597 h 1806"/>
                <a:gd name="T6" fmla="*/ 301 w 1187"/>
                <a:gd name="T7" fmla="*/ 1726 h 1806"/>
                <a:gd name="T8" fmla="*/ 796 w 1187"/>
                <a:gd name="T9" fmla="*/ 1805 h 1806"/>
                <a:gd name="T10" fmla="*/ 849 w 1187"/>
                <a:gd name="T11" fmla="*/ 1664 h 1806"/>
                <a:gd name="T12" fmla="*/ 849 w 1187"/>
                <a:gd name="T13" fmla="*/ 1531 h 1806"/>
                <a:gd name="T14" fmla="*/ 858 w 1187"/>
                <a:gd name="T15" fmla="*/ 1412 h 1806"/>
                <a:gd name="T16" fmla="*/ 1031 w 1187"/>
                <a:gd name="T17" fmla="*/ 991 h 1806"/>
                <a:gd name="T18" fmla="*/ 593 w 1187"/>
                <a:gd name="T19" fmla="*/ 0 h 1806"/>
                <a:gd name="T20" fmla="*/ 155 w 1187"/>
                <a:gd name="T21" fmla="*/ 991 h 1806"/>
                <a:gd name="T22" fmla="*/ 575 w 1187"/>
                <a:gd name="T23" fmla="*/ 1102 h 1806"/>
                <a:gd name="T24" fmla="*/ 593 w 1187"/>
                <a:gd name="T25" fmla="*/ 1080 h 1806"/>
                <a:gd name="T26" fmla="*/ 615 w 1187"/>
                <a:gd name="T27" fmla="*/ 1385 h 1806"/>
                <a:gd name="T28" fmla="*/ 575 w 1187"/>
                <a:gd name="T29" fmla="*/ 1102 h 1806"/>
                <a:gd name="T30" fmla="*/ 221 w 1187"/>
                <a:gd name="T31" fmla="*/ 934 h 1806"/>
                <a:gd name="T32" fmla="*/ 593 w 1187"/>
                <a:gd name="T33" fmla="*/ 93 h 1806"/>
                <a:gd name="T34" fmla="*/ 965 w 1187"/>
                <a:gd name="T35" fmla="*/ 934 h 1806"/>
                <a:gd name="T36" fmla="*/ 960 w 1187"/>
                <a:gd name="T37" fmla="*/ 938 h 1806"/>
                <a:gd name="T38" fmla="*/ 703 w 1187"/>
                <a:gd name="T39" fmla="*/ 1385 h 1806"/>
                <a:gd name="T40" fmla="*/ 703 w 1187"/>
                <a:gd name="T41" fmla="*/ 1089 h 1806"/>
                <a:gd name="T42" fmla="*/ 827 w 1187"/>
                <a:gd name="T43" fmla="*/ 615 h 1806"/>
                <a:gd name="T44" fmla="*/ 699 w 1187"/>
                <a:gd name="T45" fmla="*/ 951 h 1806"/>
                <a:gd name="T46" fmla="*/ 681 w 1187"/>
                <a:gd name="T47" fmla="*/ 752 h 1806"/>
                <a:gd name="T48" fmla="*/ 659 w 1187"/>
                <a:gd name="T49" fmla="*/ 1013 h 1806"/>
                <a:gd name="T50" fmla="*/ 527 w 1187"/>
                <a:gd name="T51" fmla="*/ 1013 h 1806"/>
                <a:gd name="T52" fmla="*/ 504 w 1187"/>
                <a:gd name="T53" fmla="*/ 752 h 1806"/>
                <a:gd name="T54" fmla="*/ 487 w 1187"/>
                <a:gd name="T55" fmla="*/ 951 h 1806"/>
                <a:gd name="T56" fmla="*/ 359 w 1187"/>
                <a:gd name="T57" fmla="*/ 615 h 1806"/>
                <a:gd name="T58" fmla="*/ 482 w 1187"/>
                <a:gd name="T59" fmla="*/ 1089 h 1806"/>
                <a:gd name="T60" fmla="*/ 482 w 1187"/>
                <a:gd name="T61" fmla="*/ 1385 h 1806"/>
                <a:gd name="T62" fmla="*/ 225 w 1187"/>
                <a:gd name="T63" fmla="*/ 938 h 1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87" h="1806">
                  <a:moveTo>
                    <a:pt x="155" y="991"/>
                  </a:moveTo>
                  <a:lnTo>
                    <a:pt x="155" y="991"/>
                  </a:lnTo>
                  <a:cubicBezTo>
                    <a:pt x="155" y="991"/>
                    <a:pt x="319" y="1203"/>
                    <a:pt x="327" y="1412"/>
                  </a:cubicBezTo>
                  <a:cubicBezTo>
                    <a:pt x="310" y="1425"/>
                    <a:pt x="301" y="1447"/>
                    <a:pt x="301" y="1469"/>
                  </a:cubicBezTo>
                  <a:cubicBezTo>
                    <a:pt x="301" y="1496"/>
                    <a:pt x="314" y="1518"/>
                    <a:pt x="336" y="1531"/>
                  </a:cubicBezTo>
                  <a:cubicBezTo>
                    <a:pt x="314" y="1549"/>
                    <a:pt x="301" y="1571"/>
                    <a:pt x="301" y="1597"/>
                  </a:cubicBezTo>
                  <a:cubicBezTo>
                    <a:pt x="301" y="1624"/>
                    <a:pt x="314" y="1646"/>
                    <a:pt x="336" y="1664"/>
                  </a:cubicBezTo>
                  <a:cubicBezTo>
                    <a:pt x="314" y="1677"/>
                    <a:pt x="301" y="1699"/>
                    <a:pt x="301" y="1726"/>
                  </a:cubicBezTo>
                  <a:cubicBezTo>
                    <a:pt x="301" y="1770"/>
                    <a:pt x="341" y="1805"/>
                    <a:pt x="389" y="1805"/>
                  </a:cubicBezTo>
                  <a:cubicBezTo>
                    <a:pt x="796" y="1805"/>
                    <a:pt x="796" y="1805"/>
                    <a:pt x="796" y="1805"/>
                  </a:cubicBezTo>
                  <a:cubicBezTo>
                    <a:pt x="845" y="1805"/>
                    <a:pt x="885" y="1770"/>
                    <a:pt x="885" y="1726"/>
                  </a:cubicBezTo>
                  <a:cubicBezTo>
                    <a:pt x="885" y="1699"/>
                    <a:pt x="871" y="1677"/>
                    <a:pt x="849" y="1664"/>
                  </a:cubicBezTo>
                  <a:cubicBezTo>
                    <a:pt x="871" y="1646"/>
                    <a:pt x="885" y="1624"/>
                    <a:pt x="885" y="1597"/>
                  </a:cubicBezTo>
                  <a:cubicBezTo>
                    <a:pt x="885" y="1571"/>
                    <a:pt x="871" y="1549"/>
                    <a:pt x="849" y="1531"/>
                  </a:cubicBezTo>
                  <a:cubicBezTo>
                    <a:pt x="871" y="1518"/>
                    <a:pt x="885" y="1496"/>
                    <a:pt x="885" y="1469"/>
                  </a:cubicBezTo>
                  <a:cubicBezTo>
                    <a:pt x="885" y="1447"/>
                    <a:pt x="876" y="1425"/>
                    <a:pt x="858" y="1412"/>
                  </a:cubicBezTo>
                  <a:cubicBezTo>
                    <a:pt x="867" y="1203"/>
                    <a:pt x="1031" y="991"/>
                    <a:pt x="1031" y="991"/>
                  </a:cubicBezTo>
                  <a:lnTo>
                    <a:pt x="1031" y="991"/>
                  </a:lnTo>
                  <a:cubicBezTo>
                    <a:pt x="1128" y="885"/>
                    <a:pt x="1186" y="748"/>
                    <a:pt x="1186" y="593"/>
                  </a:cubicBezTo>
                  <a:cubicBezTo>
                    <a:pt x="1186" y="266"/>
                    <a:pt x="920" y="0"/>
                    <a:pt x="593" y="0"/>
                  </a:cubicBezTo>
                  <a:cubicBezTo>
                    <a:pt x="265" y="0"/>
                    <a:pt x="0" y="266"/>
                    <a:pt x="0" y="593"/>
                  </a:cubicBezTo>
                  <a:cubicBezTo>
                    <a:pt x="0" y="748"/>
                    <a:pt x="57" y="885"/>
                    <a:pt x="155" y="991"/>
                  </a:cubicBezTo>
                  <a:close/>
                  <a:moveTo>
                    <a:pt x="575" y="1102"/>
                  </a:moveTo>
                  <a:lnTo>
                    <a:pt x="575" y="1102"/>
                  </a:lnTo>
                  <a:cubicBezTo>
                    <a:pt x="575" y="1093"/>
                    <a:pt x="575" y="1089"/>
                    <a:pt x="580" y="1084"/>
                  </a:cubicBezTo>
                  <a:cubicBezTo>
                    <a:pt x="580" y="1084"/>
                    <a:pt x="584" y="1080"/>
                    <a:pt x="593" y="1080"/>
                  </a:cubicBezTo>
                  <a:cubicBezTo>
                    <a:pt x="602" y="1080"/>
                    <a:pt x="615" y="1089"/>
                    <a:pt x="615" y="1102"/>
                  </a:cubicBezTo>
                  <a:cubicBezTo>
                    <a:pt x="615" y="1385"/>
                    <a:pt x="615" y="1385"/>
                    <a:pt x="615" y="1385"/>
                  </a:cubicBezTo>
                  <a:cubicBezTo>
                    <a:pt x="575" y="1385"/>
                    <a:pt x="575" y="1385"/>
                    <a:pt x="575" y="1385"/>
                  </a:cubicBezTo>
                  <a:lnTo>
                    <a:pt x="575" y="1102"/>
                  </a:lnTo>
                  <a:close/>
                  <a:moveTo>
                    <a:pt x="221" y="934"/>
                  </a:moveTo>
                  <a:lnTo>
                    <a:pt x="221" y="934"/>
                  </a:lnTo>
                  <a:cubicBezTo>
                    <a:pt x="137" y="841"/>
                    <a:pt x="88" y="722"/>
                    <a:pt x="88" y="593"/>
                  </a:cubicBezTo>
                  <a:cubicBezTo>
                    <a:pt x="88" y="319"/>
                    <a:pt x="314" y="93"/>
                    <a:pt x="593" y="93"/>
                  </a:cubicBezTo>
                  <a:cubicBezTo>
                    <a:pt x="871" y="93"/>
                    <a:pt x="1097" y="319"/>
                    <a:pt x="1097" y="593"/>
                  </a:cubicBezTo>
                  <a:cubicBezTo>
                    <a:pt x="1097" y="722"/>
                    <a:pt x="1048" y="841"/>
                    <a:pt x="965" y="934"/>
                  </a:cubicBezTo>
                  <a:lnTo>
                    <a:pt x="965" y="934"/>
                  </a:lnTo>
                  <a:cubicBezTo>
                    <a:pt x="960" y="938"/>
                    <a:pt x="960" y="938"/>
                    <a:pt x="960" y="938"/>
                  </a:cubicBezTo>
                  <a:cubicBezTo>
                    <a:pt x="956" y="947"/>
                    <a:pt x="788" y="1159"/>
                    <a:pt x="770" y="1385"/>
                  </a:cubicBezTo>
                  <a:cubicBezTo>
                    <a:pt x="703" y="1385"/>
                    <a:pt x="703" y="1385"/>
                    <a:pt x="703" y="1385"/>
                  </a:cubicBezTo>
                  <a:cubicBezTo>
                    <a:pt x="703" y="1102"/>
                    <a:pt x="703" y="1102"/>
                    <a:pt x="703" y="1102"/>
                  </a:cubicBezTo>
                  <a:cubicBezTo>
                    <a:pt x="703" y="1098"/>
                    <a:pt x="703" y="1093"/>
                    <a:pt x="703" y="1089"/>
                  </a:cubicBezTo>
                  <a:cubicBezTo>
                    <a:pt x="845" y="646"/>
                    <a:pt x="845" y="646"/>
                    <a:pt x="845" y="646"/>
                  </a:cubicBezTo>
                  <a:cubicBezTo>
                    <a:pt x="849" y="633"/>
                    <a:pt x="840" y="619"/>
                    <a:pt x="827" y="615"/>
                  </a:cubicBezTo>
                  <a:cubicBezTo>
                    <a:pt x="818" y="615"/>
                    <a:pt x="805" y="619"/>
                    <a:pt x="801" y="633"/>
                  </a:cubicBezTo>
                  <a:cubicBezTo>
                    <a:pt x="699" y="951"/>
                    <a:pt x="699" y="951"/>
                    <a:pt x="699" y="951"/>
                  </a:cubicBezTo>
                  <a:cubicBezTo>
                    <a:pt x="699" y="770"/>
                    <a:pt x="699" y="770"/>
                    <a:pt x="699" y="770"/>
                  </a:cubicBezTo>
                  <a:cubicBezTo>
                    <a:pt x="699" y="761"/>
                    <a:pt x="690" y="752"/>
                    <a:pt x="681" y="752"/>
                  </a:cubicBezTo>
                  <a:cubicBezTo>
                    <a:pt x="668" y="752"/>
                    <a:pt x="659" y="761"/>
                    <a:pt x="659" y="770"/>
                  </a:cubicBezTo>
                  <a:cubicBezTo>
                    <a:pt x="659" y="1013"/>
                    <a:pt x="659" y="1013"/>
                    <a:pt x="659" y="1013"/>
                  </a:cubicBezTo>
                  <a:cubicBezTo>
                    <a:pt x="641" y="1000"/>
                    <a:pt x="619" y="991"/>
                    <a:pt x="593" y="991"/>
                  </a:cubicBezTo>
                  <a:cubicBezTo>
                    <a:pt x="566" y="991"/>
                    <a:pt x="544" y="1000"/>
                    <a:pt x="527" y="1013"/>
                  </a:cubicBezTo>
                  <a:cubicBezTo>
                    <a:pt x="527" y="770"/>
                    <a:pt x="527" y="770"/>
                    <a:pt x="527" y="770"/>
                  </a:cubicBezTo>
                  <a:cubicBezTo>
                    <a:pt x="527" y="761"/>
                    <a:pt x="518" y="752"/>
                    <a:pt x="504" y="752"/>
                  </a:cubicBezTo>
                  <a:cubicBezTo>
                    <a:pt x="495" y="752"/>
                    <a:pt x="487" y="761"/>
                    <a:pt x="487" y="770"/>
                  </a:cubicBezTo>
                  <a:cubicBezTo>
                    <a:pt x="487" y="951"/>
                    <a:pt x="487" y="951"/>
                    <a:pt x="487" y="951"/>
                  </a:cubicBezTo>
                  <a:cubicBezTo>
                    <a:pt x="385" y="633"/>
                    <a:pt x="385" y="633"/>
                    <a:pt x="385" y="633"/>
                  </a:cubicBezTo>
                  <a:cubicBezTo>
                    <a:pt x="381" y="619"/>
                    <a:pt x="367" y="615"/>
                    <a:pt x="359" y="615"/>
                  </a:cubicBezTo>
                  <a:cubicBezTo>
                    <a:pt x="345" y="619"/>
                    <a:pt x="336" y="633"/>
                    <a:pt x="341" y="646"/>
                  </a:cubicBezTo>
                  <a:cubicBezTo>
                    <a:pt x="482" y="1089"/>
                    <a:pt x="482" y="1089"/>
                    <a:pt x="482" y="1089"/>
                  </a:cubicBezTo>
                  <a:cubicBezTo>
                    <a:pt x="482" y="1093"/>
                    <a:pt x="482" y="1098"/>
                    <a:pt x="482" y="1102"/>
                  </a:cubicBezTo>
                  <a:cubicBezTo>
                    <a:pt x="482" y="1385"/>
                    <a:pt x="482" y="1385"/>
                    <a:pt x="482" y="1385"/>
                  </a:cubicBezTo>
                  <a:cubicBezTo>
                    <a:pt x="416" y="1385"/>
                    <a:pt x="416" y="1385"/>
                    <a:pt x="416" y="1385"/>
                  </a:cubicBezTo>
                  <a:cubicBezTo>
                    <a:pt x="398" y="1159"/>
                    <a:pt x="230" y="947"/>
                    <a:pt x="225" y="938"/>
                  </a:cubicBezTo>
                  <a:cubicBezTo>
                    <a:pt x="221" y="934"/>
                    <a:pt x="221" y="934"/>
                    <a:pt x="221" y="934"/>
                  </a:cubicBezTo>
                  <a:close/>
                </a:path>
              </a:pathLst>
            </a:custGeom>
            <a:solidFill>
              <a:srgbClr val="E846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3" name="Freeform 120"/>
            <p:cNvSpPr>
              <a:spLocks noChangeArrowheads="1"/>
            </p:cNvSpPr>
            <p:nvPr/>
          </p:nvSpPr>
          <p:spPr bwMode="auto">
            <a:xfrm>
              <a:off x="17948892" y="3542208"/>
              <a:ext cx="321649" cy="135425"/>
            </a:xfrm>
            <a:custGeom>
              <a:avLst/>
              <a:gdLst>
                <a:gd name="T0" fmla="*/ 191 w 338"/>
                <a:gd name="T1" fmla="*/ 145 h 146"/>
                <a:gd name="T2" fmla="*/ 191 w 338"/>
                <a:gd name="T3" fmla="*/ 145 h 146"/>
                <a:gd name="T4" fmla="*/ 147 w 338"/>
                <a:gd name="T5" fmla="*/ 145 h 146"/>
                <a:gd name="T6" fmla="*/ 0 w 338"/>
                <a:gd name="T7" fmla="*/ 0 h 146"/>
                <a:gd name="T8" fmla="*/ 337 w 338"/>
                <a:gd name="T9" fmla="*/ 0 h 146"/>
                <a:gd name="T10" fmla="*/ 191 w 338"/>
                <a:gd name="T11" fmla="*/ 14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8" h="146">
                  <a:moveTo>
                    <a:pt x="191" y="145"/>
                  </a:moveTo>
                  <a:lnTo>
                    <a:pt x="191" y="145"/>
                  </a:lnTo>
                  <a:cubicBezTo>
                    <a:pt x="147" y="145"/>
                    <a:pt x="147" y="145"/>
                    <a:pt x="147" y="145"/>
                  </a:cubicBezTo>
                  <a:cubicBezTo>
                    <a:pt x="67" y="145"/>
                    <a:pt x="0" y="84"/>
                    <a:pt x="0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337" y="84"/>
                    <a:pt x="271" y="145"/>
                    <a:pt x="191" y="145"/>
                  </a:cubicBezTo>
                </a:path>
              </a:pathLst>
            </a:custGeom>
            <a:solidFill>
              <a:srgbClr val="E846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4" name="Freeform 121"/>
            <p:cNvSpPr>
              <a:spLocks noChangeArrowheads="1"/>
            </p:cNvSpPr>
            <p:nvPr/>
          </p:nvSpPr>
          <p:spPr bwMode="auto">
            <a:xfrm>
              <a:off x="18050466" y="2492665"/>
              <a:ext cx="114270" cy="63480"/>
            </a:xfrm>
            <a:custGeom>
              <a:avLst/>
              <a:gdLst>
                <a:gd name="T0" fmla="*/ 35 w 125"/>
                <a:gd name="T1" fmla="*/ 0 h 71"/>
                <a:gd name="T2" fmla="*/ 35 w 125"/>
                <a:gd name="T3" fmla="*/ 0 h 71"/>
                <a:gd name="T4" fmla="*/ 93 w 125"/>
                <a:gd name="T5" fmla="*/ 0 h 71"/>
                <a:gd name="T6" fmla="*/ 124 w 125"/>
                <a:gd name="T7" fmla="*/ 35 h 71"/>
                <a:gd name="T8" fmla="*/ 93 w 125"/>
                <a:gd name="T9" fmla="*/ 70 h 71"/>
                <a:gd name="T10" fmla="*/ 35 w 125"/>
                <a:gd name="T11" fmla="*/ 70 h 71"/>
                <a:gd name="T12" fmla="*/ 0 w 125"/>
                <a:gd name="T13" fmla="*/ 35 h 71"/>
                <a:gd name="T14" fmla="*/ 35 w 125"/>
                <a:gd name="T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71">
                  <a:moveTo>
                    <a:pt x="35" y="0"/>
                  </a:moveTo>
                  <a:lnTo>
                    <a:pt x="35" y="0"/>
                  </a:lnTo>
                  <a:cubicBezTo>
                    <a:pt x="93" y="0"/>
                    <a:pt x="93" y="0"/>
                    <a:pt x="93" y="0"/>
                  </a:cubicBezTo>
                  <a:cubicBezTo>
                    <a:pt x="110" y="0"/>
                    <a:pt x="124" y="17"/>
                    <a:pt x="124" y="35"/>
                  </a:cubicBezTo>
                  <a:cubicBezTo>
                    <a:pt x="124" y="53"/>
                    <a:pt x="110" y="70"/>
                    <a:pt x="93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13" y="70"/>
                    <a:pt x="0" y="53"/>
                    <a:pt x="0" y="35"/>
                  </a:cubicBezTo>
                  <a:cubicBezTo>
                    <a:pt x="0" y="17"/>
                    <a:pt x="13" y="0"/>
                    <a:pt x="35" y="0"/>
                  </a:cubicBezTo>
                </a:path>
              </a:pathLst>
            </a:custGeom>
            <a:solidFill>
              <a:srgbClr val="E846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5" name="Freeform 122"/>
            <p:cNvSpPr>
              <a:spLocks noChangeArrowheads="1"/>
            </p:cNvSpPr>
            <p:nvPr/>
          </p:nvSpPr>
          <p:spPr bwMode="auto">
            <a:xfrm>
              <a:off x="17923499" y="2382632"/>
              <a:ext cx="372436" cy="25392"/>
            </a:xfrm>
            <a:custGeom>
              <a:avLst/>
              <a:gdLst>
                <a:gd name="T0" fmla="*/ 18 w 391"/>
                <a:gd name="T1" fmla="*/ 0 h 33"/>
                <a:gd name="T2" fmla="*/ 18 w 391"/>
                <a:gd name="T3" fmla="*/ 0 h 33"/>
                <a:gd name="T4" fmla="*/ 372 w 391"/>
                <a:gd name="T5" fmla="*/ 0 h 33"/>
                <a:gd name="T6" fmla="*/ 390 w 391"/>
                <a:gd name="T7" fmla="*/ 14 h 33"/>
                <a:gd name="T8" fmla="*/ 372 w 391"/>
                <a:gd name="T9" fmla="*/ 32 h 33"/>
                <a:gd name="T10" fmla="*/ 18 w 391"/>
                <a:gd name="T11" fmla="*/ 32 h 33"/>
                <a:gd name="T12" fmla="*/ 0 w 391"/>
                <a:gd name="T13" fmla="*/ 14 h 33"/>
                <a:gd name="T14" fmla="*/ 18 w 391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1" h="33">
                  <a:moveTo>
                    <a:pt x="18" y="0"/>
                  </a:moveTo>
                  <a:lnTo>
                    <a:pt x="18" y="0"/>
                  </a:lnTo>
                  <a:cubicBezTo>
                    <a:pt x="372" y="0"/>
                    <a:pt x="372" y="0"/>
                    <a:pt x="372" y="0"/>
                  </a:cubicBezTo>
                  <a:cubicBezTo>
                    <a:pt x="381" y="0"/>
                    <a:pt x="390" y="5"/>
                    <a:pt x="390" y="14"/>
                  </a:cubicBezTo>
                  <a:cubicBezTo>
                    <a:pt x="390" y="23"/>
                    <a:pt x="381" y="32"/>
                    <a:pt x="372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9" y="32"/>
                    <a:pt x="0" y="23"/>
                    <a:pt x="0" y="14"/>
                  </a:cubicBezTo>
                  <a:cubicBezTo>
                    <a:pt x="0" y="5"/>
                    <a:pt x="9" y="0"/>
                    <a:pt x="18" y="0"/>
                  </a:cubicBezTo>
                </a:path>
              </a:pathLst>
            </a:custGeom>
            <a:solidFill>
              <a:srgbClr val="E846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6" name="Freeform 123"/>
            <p:cNvSpPr>
              <a:spLocks noChangeArrowheads="1"/>
            </p:cNvSpPr>
            <p:nvPr/>
          </p:nvSpPr>
          <p:spPr bwMode="auto">
            <a:xfrm>
              <a:off x="18042001" y="1197665"/>
              <a:ext cx="118502" cy="495147"/>
            </a:xfrm>
            <a:custGeom>
              <a:avLst/>
              <a:gdLst>
                <a:gd name="T0" fmla="*/ 62 w 129"/>
                <a:gd name="T1" fmla="*/ 0 h 519"/>
                <a:gd name="T2" fmla="*/ 62 w 129"/>
                <a:gd name="T3" fmla="*/ 0 h 519"/>
                <a:gd name="T4" fmla="*/ 128 w 129"/>
                <a:gd name="T5" fmla="*/ 66 h 519"/>
                <a:gd name="T6" fmla="*/ 128 w 129"/>
                <a:gd name="T7" fmla="*/ 456 h 519"/>
                <a:gd name="T8" fmla="*/ 62 w 129"/>
                <a:gd name="T9" fmla="*/ 518 h 519"/>
                <a:gd name="T10" fmla="*/ 0 w 129"/>
                <a:gd name="T11" fmla="*/ 456 h 519"/>
                <a:gd name="T12" fmla="*/ 0 w 129"/>
                <a:gd name="T13" fmla="*/ 66 h 519"/>
                <a:gd name="T14" fmla="*/ 62 w 129"/>
                <a:gd name="T15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519">
                  <a:moveTo>
                    <a:pt x="62" y="0"/>
                  </a:moveTo>
                  <a:lnTo>
                    <a:pt x="62" y="0"/>
                  </a:lnTo>
                  <a:cubicBezTo>
                    <a:pt x="97" y="0"/>
                    <a:pt x="128" y="31"/>
                    <a:pt x="128" y="66"/>
                  </a:cubicBezTo>
                  <a:cubicBezTo>
                    <a:pt x="128" y="456"/>
                    <a:pt x="128" y="456"/>
                    <a:pt x="128" y="456"/>
                  </a:cubicBezTo>
                  <a:cubicBezTo>
                    <a:pt x="128" y="491"/>
                    <a:pt x="97" y="518"/>
                    <a:pt x="62" y="518"/>
                  </a:cubicBezTo>
                  <a:cubicBezTo>
                    <a:pt x="27" y="518"/>
                    <a:pt x="0" y="491"/>
                    <a:pt x="0" y="45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31"/>
                    <a:pt x="27" y="0"/>
                    <a:pt x="62" y="0"/>
                  </a:cubicBezTo>
                </a:path>
              </a:pathLst>
            </a:custGeom>
            <a:solidFill>
              <a:srgbClr val="E846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7" name="Freeform 124"/>
            <p:cNvSpPr>
              <a:spLocks noChangeArrowheads="1"/>
            </p:cNvSpPr>
            <p:nvPr/>
          </p:nvSpPr>
          <p:spPr bwMode="auto">
            <a:xfrm>
              <a:off x="17267503" y="1447355"/>
              <a:ext cx="397830" cy="389346"/>
            </a:xfrm>
            <a:custGeom>
              <a:avLst/>
              <a:gdLst>
                <a:gd name="T0" fmla="*/ 26 w 417"/>
                <a:gd name="T1" fmla="*/ 22 h 408"/>
                <a:gd name="T2" fmla="*/ 26 w 417"/>
                <a:gd name="T3" fmla="*/ 22 h 408"/>
                <a:gd name="T4" fmla="*/ 115 w 417"/>
                <a:gd name="T5" fmla="*/ 22 h 408"/>
                <a:gd name="T6" fmla="*/ 389 w 417"/>
                <a:gd name="T7" fmla="*/ 297 h 408"/>
                <a:gd name="T8" fmla="*/ 389 w 417"/>
                <a:gd name="T9" fmla="*/ 389 h 408"/>
                <a:gd name="T10" fmla="*/ 345 w 417"/>
                <a:gd name="T11" fmla="*/ 407 h 408"/>
                <a:gd name="T12" fmla="*/ 301 w 417"/>
                <a:gd name="T13" fmla="*/ 389 h 408"/>
                <a:gd name="T14" fmla="*/ 26 w 417"/>
                <a:gd name="T15" fmla="*/ 115 h 408"/>
                <a:gd name="T16" fmla="*/ 26 w 417"/>
                <a:gd name="T17" fmla="*/ 2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7" h="408">
                  <a:moveTo>
                    <a:pt x="26" y="22"/>
                  </a:moveTo>
                  <a:lnTo>
                    <a:pt x="26" y="22"/>
                  </a:lnTo>
                  <a:cubicBezTo>
                    <a:pt x="49" y="0"/>
                    <a:pt x="93" y="0"/>
                    <a:pt x="115" y="22"/>
                  </a:cubicBezTo>
                  <a:cubicBezTo>
                    <a:pt x="389" y="297"/>
                    <a:pt x="389" y="297"/>
                    <a:pt x="389" y="297"/>
                  </a:cubicBezTo>
                  <a:cubicBezTo>
                    <a:pt x="416" y="323"/>
                    <a:pt x="416" y="363"/>
                    <a:pt x="389" y="389"/>
                  </a:cubicBezTo>
                  <a:cubicBezTo>
                    <a:pt x="380" y="403"/>
                    <a:pt x="362" y="407"/>
                    <a:pt x="345" y="407"/>
                  </a:cubicBezTo>
                  <a:cubicBezTo>
                    <a:pt x="327" y="407"/>
                    <a:pt x="314" y="403"/>
                    <a:pt x="301" y="389"/>
                  </a:cubicBezTo>
                  <a:cubicBezTo>
                    <a:pt x="26" y="115"/>
                    <a:pt x="26" y="115"/>
                    <a:pt x="26" y="115"/>
                  </a:cubicBezTo>
                  <a:cubicBezTo>
                    <a:pt x="0" y="89"/>
                    <a:pt x="0" y="49"/>
                    <a:pt x="26" y="22"/>
                  </a:cubicBezTo>
                </a:path>
              </a:pathLst>
            </a:custGeom>
            <a:solidFill>
              <a:srgbClr val="E846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8" name="Freeform 125"/>
            <p:cNvSpPr>
              <a:spLocks noChangeArrowheads="1"/>
            </p:cNvSpPr>
            <p:nvPr/>
          </p:nvSpPr>
          <p:spPr bwMode="auto">
            <a:xfrm>
              <a:off x="18528708" y="1460051"/>
              <a:ext cx="397830" cy="389346"/>
            </a:xfrm>
            <a:custGeom>
              <a:avLst/>
              <a:gdLst>
                <a:gd name="T0" fmla="*/ 301 w 417"/>
                <a:gd name="T1" fmla="*/ 22 h 408"/>
                <a:gd name="T2" fmla="*/ 301 w 417"/>
                <a:gd name="T3" fmla="*/ 22 h 408"/>
                <a:gd name="T4" fmla="*/ 389 w 417"/>
                <a:gd name="T5" fmla="*/ 22 h 408"/>
                <a:gd name="T6" fmla="*/ 389 w 417"/>
                <a:gd name="T7" fmla="*/ 115 h 408"/>
                <a:gd name="T8" fmla="*/ 115 w 417"/>
                <a:gd name="T9" fmla="*/ 390 h 408"/>
                <a:gd name="T10" fmla="*/ 71 w 417"/>
                <a:gd name="T11" fmla="*/ 407 h 408"/>
                <a:gd name="T12" fmla="*/ 26 w 417"/>
                <a:gd name="T13" fmla="*/ 390 h 408"/>
                <a:gd name="T14" fmla="*/ 26 w 417"/>
                <a:gd name="T15" fmla="*/ 297 h 408"/>
                <a:gd name="T16" fmla="*/ 301 w 417"/>
                <a:gd name="T17" fmla="*/ 2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7" h="408">
                  <a:moveTo>
                    <a:pt x="301" y="22"/>
                  </a:moveTo>
                  <a:lnTo>
                    <a:pt x="301" y="22"/>
                  </a:lnTo>
                  <a:cubicBezTo>
                    <a:pt x="323" y="0"/>
                    <a:pt x="363" y="0"/>
                    <a:pt x="389" y="22"/>
                  </a:cubicBezTo>
                  <a:cubicBezTo>
                    <a:pt x="416" y="49"/>
                    <a:pt x="416" y="89"/>
                    <a:pt x="389" y="115"/>
                  </a:cubicBezTo>
                  <a:cubicBezTo>
                    <a:pt x="115" y="390"/>
                    <a:pt x="115" y="390"/>
                    <a:pt x="115" y="390"/>
                  </a:cubicBezTo>
                  <a:cubicBezTo>
                    <a:pt x="102" y="403"/>
                    <a:pt x="89" y="407"/>
                    <a:pt x="71" y="407"/>
                  </a:cubicBezTo>
                  <a:cubicBezTo>
                    <a:pt x="53" y="407"/>
                    <a:pt x="35" y="403"/>
                    <a:pt x="26" y="390"/>
                  </a:cubicBezTo>
                  <a:cubicBezTo>
                    <a:pt x="0" y="363"/>
                    <a:pt x="0" y="323"/>
                    <a:pt x="26" y="297"/>
                  </a:cubicBezTo>
                  <a:lnTo>
                    <a:pt x="301" y="22"/>
                  </a:lnTo>
                </a:path>
              </a:pathLst>
            </a:custGeom>
            <a:solidFill>
              <a:srgbClr val="E846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9" name="Freeform 126"/>
            <p:cNvSpPr>
              <a:spLocks noChangeArrowheads="1"/>
            </p:cNvSpPr>
            <p:nvPr/>
          </p:nvSpPr>
          <p:spPr bwMode="auto">
            <a:xfrm>
              <a:off x="18308632" y="1252681"/>
              <a:ext cx="266630" cy="478219"/>
            </a:xfrm>
            <a:custGeom>
              <a:avLst/>
              <a:gdLst>
                <a:gd name="T0" fmla="*/ 150 w 284"/>
                <a:gd name="T1" fmla="*/ 54 h 502"/>
                <a:gd name="T2" fmla="*/ 150 w 284"/>
                <a:gd name="T3" fmla="*/ 54 h 502"/>
                <a:gd name="T4" fmla="*/ 234 w 284"/>
                <a:gd name="T5" fmla="*/ 14 h 502"/>
                <a:gd name="T6" fmla="*/ 270 w 284"/>
                <a:gd name="T7" fmla="*/ 98 h 502"/>
                <a:gd name="T8" fmla="*/ 133 w 284"/>
                <a:gd name="T9" fmla="*/ 461 h 502"/>
                <a:gd name="T10" fmla="*/ 70 w 284"/>
                <a:gd name="T11" fmla="*/ 501 h 502"/>
                <a:gd name="T12" fmla="*/ 48 w 284"/>
                <a:gd name="T13" fmla="*/ 496 h 502"/>
                <a:gd name="T14" fmla="*/ 9 w 284"/>
                <a:gd name="T15" fmla="*/ 412 h 502"/>
                <a:gd name="T16" fmla="*/ 150 w 284"/>
                <a:gd name="T17" fmla="*/ 54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502">
                  <a:moveTo>
                    <a:pt x="150" y="54"/>
                  </a:moveTo>
                  <a:lnTo>
                    <a:pt x="150" y="54"/>
                  </a:lnTo>
                  <a:cubicBezTo>
                    <a:pt x="164" y="18"/>
                    <a:pt x="203" y="0"/>
                    <a:pt x="234" y="14"/>
                  </a:cubicBezTo>
                  <a:cubicBezTo>
                    <a:pt x="270" y="27"/>
                    <a:pt x="283" y="67"/>
                    <a:pt x="270" y="98"/>
                  </a:cubicBezTo>
                  <a:cubicBezTo>
                    <a:pt x="133" y="461"/>
                    <a:pt x="133" y="461"/>
                    <a:pt x="133" y="461"/>
                  </a:cubicBezTo>
                  <a:cubicBezTo>
                    <a:pt x="119" y="487"/>
                    <a:pt x="97" y="501"/>
                    <a:pt x="70" y="501"/>
                  </a:cubicBezTo>
                  <a:cubicBezTo>
                    <a:pt x="62" y="501"/>
                    <a:pt x="53" y="501"/>
                    <a:pt x="48" y="496"/>
                  </a:cubicBezTo>
                  <a:cubicBezTo>
                    <a:pt x="13" y="483"/>
                    <a:pt x="0" y="448"/>
                    <a:pt x="9" y="412"/>
                  </a:cubicBezTo>
                  <a:lnTo>
                    <a:pt x="150" y="54"/>
                  </a:lnTo>
                </a:path>
              </a:pathLst>
            </a:custGeom>
            <a:solidFill>
              <a:srgbClr val="E846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0" name="Freeform 127"/>
            <p:cNvSpPr>
              <a:spLocks noChangeArrowheads="1"/>
            </p:cNvSpPr>
            <p:nvPr/>
          </p:nvSpPr>
          <p:spPr bwMode="auto">
            <a:xfrm>
              <a:off x="17614546" y="1244217"/>
              <a:ext cx="270863" cy="478219"/>
            </a:xfrm>
            <a:custGeom>
              <a:avLst/>
              <a:gdLst>
                <a:gd name="T0" fmla="*/ 49 w 285"/>
                <a:gd name="T1" fmla="*/ 14 h 502"/>
                <a:gd name="T2" fmla="*/ 49 w 285"/>
                <a:gd name="T3" fmla="*/ 14 h 502"/>
                <a:gd name="T4" fmla="*/ 129 w 285"/>
                <a:gd name="T5" fmla="*/ 54 h 502"/>
                <a:gd name="T6" fmla="*/ 271 w 285"/>
                <a:gd name="T7" fmla="*/ 412 h 502"/>
                <a:gd name="T8" fmla="*/ 235 w 285"/>
                <a:gd name="T9" fmla="*/ 496 h 502"/>
                <a:gd name="T10" fmla="*/ 213 w 285"/>
                <a:gd name="T11" fmla="*/ 501 h 502"/>
                <a:gd name="T12" fmla="*/ 151 w 285"/>
                <a:gd name="T13" fmla="*/ 461 h 502"/>
                <a:gd name="T14" fmla="*/ 9 w 285"/>
                <a:gd name="T15" fmla="*/ 98 h 502"/>
                <a:gd name="T16" fmla="*/ 49 w 285"/>
                <a:gd name="T17" fmla="*/ 14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5" h="502">
                  <a:moveTo>
                    <a:pt x="49" y="14"/>
                  </a:moveTo>
                  <a:lnTo>
                    <a:pt x="49" y="14"/>
                  </a:lnTo>
                  <a:cubicBezTo>
                    <a:pt x="80" y="0"/>
                    <a:pt x="120" y="18"/>
                    <a:pt x="129" y="54"/>
                  </a:cubicBezTo>
                  <a:cubicBezTo>
                    <a:pt x="271" y="412"/>
                    <a:pt x="271" y="412"/>
                    <a:pt x="271" y="412"/>
                  </a:cubicBezTo>
                  <a:cubicBezTo>
                    <a:pt x="284" y="448"/>
                    <a:pt x="271" y="483"/>
                    <a:pt x="235" y="496"/>
                  </a:cubicBezTo>
                  <a:cubicBezTo>
                    <a:pt x="226" y="501"/>
                    <a:pt x="222" y="501"/>
                    <a:pt x="213" y="501"/>
                  </a:cubicBezTo>
                  <a:cubicBezTo>
                    <a:pt x="186" y="501"/>
                    <a:pt x="164" y="488"/>
                    <a:pt x="151" y="461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0" y="67"/>
                    <a:pt x="14" y="27"/>
                    <a:pt x="49" y="14"/>
                  </a:cubicBezTo>
                </a:path>
              </a:pathLst>
            </a:custGeom>
            <a:solidFill>
              <a:srgbClr val="E846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1" name="Freeform 128"/>
            <p:cNvSpPr>
              <a:spLocks noChangeArrowheads="1"/>
            </p:cNvSpPr>
            <p:nvPr/>
          </p:nvSpPr>
          <p:spPr bwMode="auto">
            <a:xfrm>
              <a:off x="15350303" y="3013204"/>
              <a:ext cx="1565925" cy="605180"/>
            </a:xfrm>
            <a:custGeom>
              <a:avLst/>
              <a:gdLst>
                <a:gd name="T0" fmla="*/ 0 w 1638"/>
                <a:gd name="T1" fmla="*/ 278 h 633"/>
                <a:gd name="T2" fmla="*/ 0 w 1638"/>
                <a:gd name="T3" fmla="*/ 278 h 633"/>
                <a:gd name="T4" fmla="*/ 239 w 1638"/>
                <a:gd name="T5" fmla="*/ 553 h 633"/>
                <a:gd name="T6" fmla="*/ 460 w 1638"/>
                <a:gd name="T7" fmla="*/ 345 h 633"/>
                <a:gd name="T8" fmla="*/ 504 w 1638"/>
                <a:gd name="T9" fmla="*/ 349 h 633"/>
                <a:gd name="T10" fmla="*/ 500 w 1638"/>
                <a:gd name="T11" fmla="*/ 358 h 633"/>
                <a:gd name="T12" fmla="*/ 739 w 1638"/>
                <a:gd name="T13" fmla="*/ 632 h 633"/>
                <a:gd name="T14" fmla="*/ 964 w 1638"/>
                <a:gd name="T15" fmla="*/ 411 h 633"/>
                <a:gd name="T16" fmla="*/ 1633 w 1638"/>
                <a:gd name="T17" fmla="*/ 433 h 633"/>
                <a:gd name="T18" fmla="*/ 1637 w 1638"/>
                <a:gd name="T19" fmla="*/ 380 h 633"/>
                <a:gd name="T20" fmla="*/ 973 w 1638"/>
                <a:gd name="T21" fmla="*/ 362 h 633"/>
                <a:gd name="T22" fmla="*/ 973 w 1638"/>
                <a:gd name="T23" fmla="*/ 358 h 633"/>
                <a:gd name="T24" fmla="*/ 739 w 1638"/>
                <a:gd name="T25" fmla="*/ 83 h 633"/>
                <a:gd name="T26" fmla="*/ 509 w 1638"/>
                <a:gd name="T27" fmla="*/ 313 h 633"/>
                <a:gd name="T28" fmla="*/ 469 w 1638"/>
                <a:gd name="T29" fmla="*/ 305 h 633"/>
                <a:gd name="T30" fmla="*/ 473 w 1638"/>
                <a:gd name="T31" fmla="*/ 278 h 633"/>
                <a:gd name="T32" fmla="*/ 239 w 1638"/>
                <a:gd name="T33" fmla="*/ 0 h 633"/>
                <a:gd name="T34" fmla="*/ 0 w 1638"/>
                <a:gd name="T35" fmla="*/ 278 h 633"/>
                <a:gd name="T36" fmla="*/ 553 w 1638"/>
                <a:gd name="T37" fmla="*/ 358 h 633"/>
                <a:gd name="T38" fmla="*/ 553 w 1638"/>
                <a:gd name="T39" fmla="*/ 358 h 633"/>
                <a:gd name="T40" fmla="*/ 739 w 1638"/>
                <a:gd name="T41" fmla="*/ 132 h 633"/>
                <a:gd name="T42" fmla="*/ 920 w 1638"/>
                <a:gd name="T43" fmla="*/ 358 h 633"/>
                <a:gd name="T44" fmla="*/ 739 w 1638"/>
                <a:gd name="T45" fmla="*/ 584 h 633"/>
                <a:gd name="T46" fmla="*/ 553 w 1638"/>
                <a:gd name="T47" fmla="*/ 358 h 633"/>
                <a:gd name="T48" fmla="*/ 53 w 1638"/>
                <a:gd name="T49" fmla="*/ 278 h 633"/>
                <a:gd name="T50" fmla="*/ 53 w 1638"/>
                <a:gd name="T51" fmla="*/ 278 h 633"/>
                <a:gd name="T52" fmla="*/ 239 w 1638"/>
                <a:gd name="T53" fmla="*/ 52 h 633"/>
                <a:gd name="T54" fmla="*/ 420 w 1638"/>
                <a:gd name="T55" fmla="*/ 278 h 633"/>
                <a:gd name="T56" fmla="*/ 239 w 1638"/>
                <a:gd name="T57" fmla="*/ 499 h 633"/>
                <a:gd name="T58" fmla="*/ 53 w 1638"/>
                <a:gd name="T59" fmla="*/ 278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38" h="633">
                  <a:moveTo>
                    <a:pt x="0" y="278"/>
                  </a:moveTo>
                  <a:lnTo>
                    <a:pt x="0" y="278"/>
                  </a:lnTo>
                  <a:cubicBezTo>
                    <a:pt x="0" y="429"/>
                    <a:pt x="106" y="553"/>
                    <a:pt x="239" y="553"/>
                  </a:cubicBezTo>
                  <a:cubicBezTo>
                    <a:pt x="345" y="553"/>
                    <a:pt x="433" y="464"/>
                    <a:pt x="460" y="345"/>
                  </a:cubicBezTo>
                  <a:cubicBezTo>
                    <a:pt x="504" y="349"/>
                    <a:pt x="504" y="349"/>
                    <a:pt x="504" y="349"/>
                  </a:cubicBezTo>
                  <a:cubicBezTo>
                    <a:pt x="504" y="353"/>
                    <a:pt x="500" y="353"/>
                    <a:pt x="500" y="358"/>
                  </a:cubicBezTo>
                  <a:cubicBezTo>
                    <a:pt x="500" y="508"/>
                    <a:pt x="606" y="632"/>
                    <a:pt x="739" y="632"/>
                  </a:cubicBezTo>
                  <a:cubicBezTo>
                    <a:pt x="849" y="632"/>
                    <a:pt x="942" y="539"/>
                    <a:pt x="964" y="411"/>
                  </a:cubicBezTo>
                  <a:cubicBezTo>
                    <a:pt x="1633" y="433"/>
                    <a:pt x="1633" y="433"/>
                    <a:pt x="1633" y="433"/>
                  </a:cubicBezTo>
                  <a:cubicBezTo>
                    <a:pt x="1637" y="380"/>
                    <a:pt x="1637" y="380"/>
                    <a:pt x="1637" y="380"/>
                  </a:cubicBezTo>
                  <a:cubicBezTo>
                    <a:pt x="973" y="362"/>
                    <a:pt x="973" y="362"/>
                    <a:pt x="973" y="362"/>
                  </a:cubicBezTo>
                  <a:cubicBezTo>
                    <a:pt x="973" y="358"/>
                    <a:pt x="973" y="358"/>
                    <a:pt x="973" y="358"/>
                  </a:cubicBezTo>
                  <a:cubicBezTo>
                    <a:pt x="973" y="208"/>
                    <a:pt x="867" y="83"/>
                    <a:pt x="739" y="83"/>
                  </a:cubicBezTo>
                  <a:cubicBezTo>
                    <a:pt x="619" y="83"/>
                    <a:pt x="527" y="181"/>
                    <a:pt x="509" y="313"/>
                  </a:cubicBezTo>
                  <a:cubicBezTo>
                    <a:pt x="469" y="305"/>
                    <a:pt x="469" y="305"/>
                    <a:pt x="469" y="305"/>
                  </a:cubicBezTo>
                  <a:cubicBezTo>
                    <a:pt x="469" y="296"/>
                    <a:pt x="473" y="287"/>
                    <a:pt x="473" y="278"/>
                  </a:cubicBezTo>
                  <a:cubicBezTo>
                    <a:pt x="473" y="123"/>
                    <a:pt x="367" y="0"/>
                    <a:pt x="239" y="0"/>
                  </a:cubicBezTo>
                  <a:cubicBezTo>
                    <a:pt x="106" y="0"/>
                    <a:pt x="0" y="123"/>
                    <a:pt x="0" y="278"/>
                  </a:cubicBezTo>
                  <a:close/>
                  <a:moveTo>
                    <a:pt x="553" y="358"/>
                  </a:moveTo>
                  <a:lnTo>
                    <a:pt x="553" y="358"/>
                  </a:lnTo>
                  <a:cubicBezTo>
                    <a:pt x="553" y="234"/>
                    <a:pt x="637" y="132"/>
                    <a:pt x="739" y="132"/>
                  </a:cubicBezTo>
                  <a:cubicBezTo>
                    <a:pt x="840" y="132"/>
                    <a:pt x="920" y="234"/>
                    <a:pt x="920" y="358"/>
                  </a:cubicBezTo>
                  <a:cubicBezTo>
                    <a:pt x="920" y="481"/>
                    <a:pt x="840" y="584"/>
                    <a:pt x="739" y="584"/>
                  </a:cubicBezTo>
                  <a:cubicBezTo>
                    <a:pt x="637" y="584"/>
                    <a:pt x="553" y="481"/>
                    <a:pt x="553" y="358"/>
                  </a:cubicBezTo>
                  <a:close/>
                  <a:moveTo>
                    <a:pt x="53" y="278"/>
                  </a:moveTo>
                  <a:lnTo>
                    <a:pt x="53" y="278"/>
                  </a:lnTo>
                  <a:cubicBezTo>
                    <a:pt x="53" y="154"/>
                    <a:pt x="137" y="52"/>
                    <a:pt x="239" y="52"/>
                  </a:cubicBezTo>
                  <a:cubicBezTo>
                    <a:pt x="336" y="52"/>
                    <a:pt x="420" y="154"/>
                    <a:pt x="420" y="278"/>
                  </a:cubicBezTo>
                  <a:cubicBezTo>
                    <a:pt x="420" y="402"/>
                    <a:pt x="336" y="499"/>
                    <a:pt x="239" y="499"/>
                  </a:cubicBezTo>
                  <a:cubicBezTo>
                    <a:pt x="137" y="499"/>
                    <a:pt x="53" y="402"/>
                    <a:pt x="53" y="278"/>
                  </a:cubicBezTo>
                  <a:close/>
                </a:path>
              </a:pathLst>
            </a:custGeom>
            <a:solidFill>
              <a:srgbClr val="4228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2" name="Freeform 129"/>
            <p:cNvSpPr>
              <a:spLocks noChangeArrowheads="1"/>
            </p:cNvSpPr>
            <p:nvPr/>
          </p:nvSpPr>
          <p:spPr bwMode="auto">
            <a:xfrm>
              <a:off x="10656760" y="8354022"/>
              <a:ext cx="1841020" cy="1036846"/>
            </a:xfrm>
            <a:custGeom>
              <a:avLst/>
              <a:gdLst>
                <a:gd name="T0" fmla="*/ 1920 w 1921"/>
                <a:gd name="T1" fmla="*/ 0 h 1085"/>
                <a:gd name="T2" fmla="*/ 0 w 1921"/>
                <a:gd name="T3" fmla="*/ 0 h 1085"/>
                <a:gd name="T4" fmla="*/ 0 w 1921"/>
                <a:gd name="T5" fmla="*/ 1084 h 1085"/>
                <a:gd name="T6" fmla="*/ 1920 w 1921"/>
                <a:gd name="T7" fmla="*/ 1084 h 1085"/>
                <a:gd name="T8" fmla="*/ 1920 w 1921"/>
                <a:gd name="T9" fmla="*/ 0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1" h="1085">
                  <a:moveTo>
                    <a:pt x="1920" y="0"/>
                  </a:moveTo>
                  <a:lnTo>
                    <a:pt x="0" y="0"/>
                  </a:lnTo>
                  <a:lnTo>
                    <a:pt x="0" y="1084"/>
                  </a:lnTo>
                  <a:lnTo>
                    <a:pt x="1920" y="1084"/>
                  </a:lnTo>
                  <a:lnTo>
                    <a:pt x="1920" y="0"/>
                  </a:lnTo>
                </a:path>
              </a:pathLst>
            </a:custGeom>
            <a:solidFill>
              <a:srgbClr val="8A6E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3" name="Freeform 130"/>
            <p:cNvSpPr>
              <a:spLocks noChangeArrowheads="1"/>
            </p:cNvSpPr>
            <p:nvPr/>
          </p:nvSpPr>
          <p:spPr bwMode="auto">
            <a:xfrm>
              <a:off x="10656760" y="8354022"/>
              <a:ext cx="1841020" cy="1036846"/>
            </a:xfrm>
            <a:custGeom>
              <a:avLst/>
              <a:gdLst>
                <a:gd name="T0" fmla="*/ 1920 w 1921"/>
                <a:gd name="T1" fmla="*/ 0 h 1085"/>
                <a:gd name="T2" fmla="*/ 0 w 1921"/>
                <a:gd name="T3" fmla="*/ 0 h 1085"/>
                <a:gd name="T4" fmla="*/ 0 w 1921"/>
                <a:gd name="T5" fmla="*/ 1084 h 1085"/>
                <a:gd name="T6" fmla="*/ 1920 w 1921"/>
                <a:gd name="T7" fmla="*/ 1084 h 1085"/>
                <a:gd name="T8" fmla="*/ 1920 w 1921"/>
                <a:gd name="T9" fmla="*/ 0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1" h="1085">
                  <a:moveTo>
                    <a:pt x="1920" y="0"/>
                  </a:moveTo>
                  <a:lnTo>
                    <a:pt x="0" y="0"/>
                  </a:lnTo>
                  <a:lnTo>
                    <a:pt x="0" y="1084"/>
                  </a:lnTo>
                  <a:lnTo>
                    <a:pt x="1920" y="1084"/>
                  </a:lnTo>
                  <a:lnTo>
                    <a:pt x="1920" y="0"/>
                  </a:lnTo>
                </a:path>
              </a:pathLst>
            </a:custGeom>
            <a:solidFill>
              <a:srgbClr val="8A6E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" name="Freeform 131"/>
            <p:cNvSpPr>
              <a:spLocks noChangeArrowheads="1"/>
            </p:cNvSpPr>
            <p:nvPr/>
          </p:nvSpPr>
          <p:spPr bwMode="auto">
            <a:xfrm>
              <a:off x="10749869" y="8180509"/>
              <a:ext cx="1841020" cy="1036846"/>
            </a:xfrm>
            <a:custGeom>
              <a:avLst/>
              <a:gdLst>
                <a:gd name="T0" fmla="*/ 0 w 1921"/>
                <a:gd name="T1" fmla="*/ 1084 h 1085"/>
                <a:gd name="T2" fmla="*/ 1920 w 1921"/>
                <a:gd name="T3" fmla="*/ 1084 h 1085"/>
                <a:gd name="T4" fmla="*/ 1920 w 1921"/>
                <a:gd name="T5" fmla="*/ 0 h 1085"/>
                <a:gd name="T6" fmla="*/ 0 w 1921"/>
                <a:gd name="T7" fmla="*/ 0 h 1085"/>
                <a:gd name="T8" fmla="*/ 0 w 1921"/>
                <a:gd name="T9" fmla="*/ 1084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1" h="1085">
                  <a:moveTo>
                    <a:pt x="0" y="1084"/>
                  </a:moveTo>
                  <a:lnTo>
                    <a:pt x="1920" y="1084"/>
                  </a:lnTo>
                  <a:lnTo>
                    <a:pt x="1920" y="0"/>
                  </a:lnTo>
                  <a:lnTo>
                    <a:pt x="0" y="0"/>
                  </a:lnTo>
                  <a:lnTo>
                    <a:pt x="0" y="108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" name="Freeform 132"/>
            <p:cNvSpPr>
              <a:spLocks noChangeArrowheads="1"/>
            </p:cNvSpPr>
            <p:nvPr/>
          </p:nvSpPr>
          <p:spPr bwMode="auto">
            <a:xfrm>
              <a:off x="10644063" y="8180509"/>
              <a:ext cx="1946826" cy="1184967"/>
            </a:xfrm>
            <a:custGeom>
              <a:avLst/>
              <a:gdLst>
                <a:gd name="T0" fmla="*/ 110 w 2031"/>
                <a:gd name="T1" fmla="*/ 0 h 1240"/>
                <a:gd name="T2" fmla="*/ 110 w 2031"/>
                <a:gd name="T3" fmla="*/ 1084 h 1240"/>
                <a:gd name="T4" fmla="*/ 2030 w 2031"/>
                <a:gd name="T5" fmla="*/ 1084 h 1240"/>
                <a:gd name="T6" fmla="*/ 1920 w 2031"/>
                <a:gd name="T7" fmla="*/ 1239 h 1240"/>
                <a:gd name="T8" fmla="*/ 0 w 2031"/>
                <a:gd name="T9" fmla="*/ 1239 h 1240"/>
                <a:gd name="T10" fmla="*/ 0 w 2031"/>
                <a:gd name="T11" fmla="*/ 155 h 1240"/>
                <a:gd name="T12" fmla="*/ 110 w 2031"/>
                <a:gd name="T13" fmla="*/ 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1" h="1240">
                  <a:moveTo>
                    <a:pt x="110" y="0"/>
                  </a:moveTo>
                  <a:lnTo>
                    <a:pt x="110" y="1084"/>
                  </a:lnTo>
                  <a:lnTo>
                    <a:pt x="2030" y="1084"/>
                  </a:lnTo>
                  <a:lnTo>
                    <a:pt x="1920" y="1239"/>
                  </a:lnTo>
                  <a:lnTo>
                    <a:pt x="0" y="1239"/>
                  </a:lnTo>
                  <a:lnTo>
                    <a:pt x="0" y="155"/>
                  </a:lnTo>
                  <a:lnTo>
                    <a:pt x="110" y="0"/>
                  </a:lnTo>
                </a:path>
              </a:pathLst>
            </a:custGeom>
            <a:solidFill>
              <a:srgbClr val="B1B3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6" name="Freeform 133"/>
            <p:cNvSpPr>
              <a:spLocks noChangeArrowheads="1"/>
            </p:cNvSpPr>
            <p:nvPr/>
          </p:nvSpPr>
          <p:spPr bwMode="auto">
            <a:xfrm>
              <a:off x="10644063" y="9221587"/>
              <a:ext cx="1946826" cy="143889"/>
            </a:xfrm>
            <a:custGeom>
              <a:avLst/>
              <a:gdLst>
                <a:gd name="T0" fmla="*/ 110 w 2031"/>
                <a:gd name="T1" fmla="*/ 0 h 156"/>
                <a:gd name="T2" fmla="*/ 2030 w 2031"/>
                <a:gd name="T3" fmla="*/ 0 h 156"/>
                <a:gd name="T4" fmla="*/ 1920 w 2031"/>
                <a:gd name="T5" fmla="*/ 155 h 156"/>
                <a:gd name="T6" fmla="*/ 0 w 2031"/>
                <a:gd name="T7" fmla="*/ 155 h 156"/>
                <a:gd name="T8" fmla="*/ 110 w 2031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1" h="156">
                  <a:moveTo>
                    <a:pt x="110" y="0"/>
                  </a:moveTo>
                  <a:lnTo>
                    <a:pt x="2030" y="0"/>
                  </a:lnTo>
                  <a:lnTo>
                    <a:pt x="1920" y="155"/>
                  </a:lnTo>
                  <a:lnTo>
                    <a:pt x="0" y="155"/>
                  </a:lnTo>
                  <a:lnTo>
                    <a:pt x="110" y="0"/>
                  </a:lnTo>
                </a:path>
              </a:pathLst>
            </a:custGeom>
            <a:solidFill>
              <a:srgbClr val="8F919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7" name="Freeform 134"/>
            <p:cNvSpPr>
              <a:spLocks noChangeArrowheads="1"/>
            </p:cNvSpPr>
            <p:nvPr/>
          </p:nvSpPr>
          <p:spPr bwMode="auto">
            <a:xfrm>
              <a:off x="11024964" y="8269381"/>
              <a:ext cx="46555" cy="871797"/>
            </a:xfrm>
            <a:custGeom>
              <a:avLst/>
              <a:gdLst>
                <a:gd name="T0" fmla="*/ 0 w 54"/>
                <a:gd name="T1" fmla="*/ 912 h 913"/>
                <a:gd name="T2" fmla="*/ 53 w 54"/>
                <a:gd name="T3" fmla="*/ 912 h 913"/>
                <a:gd name="T4" fmla="*/ 53 w 54"/>
                <a:gd name="T5" fmla="*/ 0 h 913"/>
                <a:gd name="T6" fmla="*/ 0 w 54"/>
                <a:gd name="T7" fmla="*/ 0 h 913"/>
                <a:gd name="T8" fmla="*/ 0 w 54"/>
                <a:gd name="T9" fmla="*/ 912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13">
                  <a:moveTo>
                    <a:pt x="0" y="912"/>
                  </a:moveTo>
                  <a:lnTo>
                    <a:pt x="53" y="912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912"/>
                  </a:lnTo>
                </a:path>
              </a:pathLst>
            </a:custGeom>
            <a:solidFill>
              <a:srgbClr val="8F919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8" name="Freeform 135"/>
            <p:cNvSpPr>
              <a:spLocks noChangeArrowheads="1"/>
            </p:cNvSpPr>
            <p:nvPr/>
          </p:nvSpPr>
          <p:spPr bwMode="auto">
            <a:xfrm>
              <a:off x="11135002" y="8269381"/>
              <a:ext cx="42322" cy="871797"/>
            </a:xfrm>
            <a:custGeom>
              <a:avLst/>
              <a:gdLst>
                <a:gd name="T0" fmla="*/ 0 w 50"/>
                <a:gd name="T1" fmla="*/ 912 h 913"/>
                <a:gd name="T2" fmla="*/ 49 w 50"/>
                <a:gd name="T3" fmla="*/ 912 h 913"/>
                <a:gd name="T4" fmla="*/ 49 w 50"/>
                <a:gd name="T5" fmla="*/ 0 h 913"/>
                <a:gd name="T6" fmla="*/ 0 w 50"/>
                <a:gd name="T7" fmla="*/ 0 h 913"/>
                <a:gd name="T8" fmla="*/ 0 w 50"/>
                <a:gd name="T9" fmla="*/ 912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13">
                  <a:moveTo>
                    <a:pt x="0" y="912"/>
                  </a:moveTo>
                  <a:lnTo>
                    <a:pt x="49" y="912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12"/>
                  </a:lnTo>
                </a:path>
              </a:pathLst>
            </a:custGeom>
            <a:solidFill>
              <a:srgbClr val="8F919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9" name="Freeform 136"/>
            <p:cNvSpPr>
              <a:spLocks noChangeArrowheads="1"/>
            </p:cNvSpPr>
            <p:nvPr/>
          </p:nvSpPr>
          <p:spPr bwMode="auto">
            <a:xfrm>
              <a:off x="11240808" y="8269381"/>
              <a:ext cx="46555" cy="871797"/>
            </a:xfrm>
            <a:custGeom>
              <a:avLst/>
              <a:gdLst>
                <a:gd name="T0" fmla="*/ 0 w 54"/>
                <a:gd name="T1" fmla="*/ 912 h 913"/>
                <a:gd name="T2" fmla="*/ 53 w 54"/>
                <a:gd name="T3" fmla="*/ 912 h 913"/>
                <a:gd name="T4" fmla="*/ 53 w 54"/>
                <a:gd name="T5" fmla="*/ 0 h 913"/>
                <a:gd name="T6" fmla="*/ 0 w 54"/>
                <a:gd name="T7" fmla="*/ 0 h 913"/>
                <a:gd name="T8" fmla="*/ 0 w 54"/>
                <a:gd name="T9" fmla="*/ 912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13">
                  <a:moveTo>
                    <a:pt x="0" y="912"/>
                  </a:moveTo>
                  <a:lnTo>
                    <a:pt x="53" y="912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912"/>
                  </a:lnTo>
                </a:path>
              </a:pathLst>
            </a:custGeom>
            <a:solidFill>
              <a:srgbClr val="8F919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" name="Freeform 137"/>
            <p:cNvSpPr>
              <a:spLocks noChangeArrowheads="1"/>
            </p:cNvSpPr>
            <p:nvPr/>
          </p:nvSpPr>
          <p:spPr bwMode="auto">
            <a:xfrm>
              <a:off x="11350846" y="8269381"/>
              <a:ext cx="46555" cy="871797"/>
            </a:xfrm>
            <a:custGeom>
              <a:avLst/>
              <a:gdLst>
                <a:gd name="T0" fmla="*/ 0 w 54"/>
                <a:gd name="T1" fmla="*/ 912 h 913"/>
                <a:gd name="T2" fmla="*/ 53 w 54"/>
                <a:gd name="T3" fmla="*/ 912 h 913"/>
                <a:gd name="T4" fmla="*/ 53 w 54"/>
                <a:gd name="T5" fmla="*/ 0 h 913"/>
                <a:gd name="T6" fmla="*/ 0 w 54"/>
                <a:gd name="T7" fmla="*/ 0 h 913"/>
                <a:gd name="T8" fmla="*/ 0 w 54"/>
                <a:gd name="T9" fmla="*/ 912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13">
                  <a:moveTo>
                    <a:pt x="0" y="912"/>
                  </a:moveTo>
                  <a:lnTo>
                    <a:pt x="53" y="912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912"/>
                  </a:lnTo>
                </a:path>
              </a:pathLst>
            </a:custGeom>
            <a:solidFill>
              <a:srgbClr val="8F919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1" name="Freeform 138"/>
            <p:cNvSpPr>
              <a:spLocks noChangeArrowheads="1"/>
            </p:cNvSpPr>
            <p:nvPr/>
          </p:nvSpPr>
          <p:spPr bwMode="auto">
            <a:xfrm>
              <a:off x="11460884" y="8269381"/>
              <a:ext cx="42322" cy="871797"/>
            </a:xfrm>
            <a:custGeom>
              <a:avLst/>
              <a:gdLst>
                <a:gd name="T0" fmla="*/ 0 w 49"/>
                <a:gd name="T1" fmla="*/ 912 h 913"/>
                <a:gd name="T2" fmla="*/ 48 w 49"/>
                <a:gd name="T3" fmla="*/ 912 h 913"/>
                <a:gd name="T4" fmla="*/ 48 w 49"/>
                <a:gd name="T5" fmla="*/ 0 h 913"/>
                <a:gd name="T6" fmla="*/ 0 w 49"/>
                <a:gd name="T7" fmla="*/ 0 h 913"/>
                <a:gd name="T8" fmla="*/ 0 w 49"/>
                <a:gd name="T9" fmla="*/ 912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913">
                  <a:moveTo>
                    <a:pt x="0" y="912"/>
                  </a:moveTo>
                  <a:lnTo>
                    <a:pt x="48" y="912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912"/>
                  </a:lnTo>
                </a:path>
              </a:pathLst>
            </a:custGeom>
            <a:solidFill>
              <a:srgbClr val="8F919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2" name="Freeform 139"/>
            <p:cNvSpPr>
              <a:spLocks noChangeArrowheads="1"/>
            </p:cNvSpPr>
            <p:nvPr/>
          </p:nvSpPr>
          <p:spPr bwMode="auto">
            <a:xfrm>
              <a:off x="11566689" y="8269381"/>
              <a:ext cx="42322" cy="871797"/>
            </a:xfrm>
            <a:custGeom>
              <a:avLst/>
              <a:gdLst>
                <a:gd name="T0" fmla="*/ 0 w 49"/>
                <a:gd name="T1" fmla="*/ 912 h 913"/>
                <a:gd name="T2" fmla="*/ 48 w 49"/>
                <a:gd name="T3" fmla="*/ 912 h 913"/>
                <a:gd name="T4" fmla="*/ 48 w 49"/>
                <a:gd name="T5" fmla="*/ 0 h 913"/>
                <a:gd name="T6" fmla="*/ 0 w 49"/>
                <a:gd name="T7" fmla="*/ 0 h 913"/>
                <a:gd name="T8" fmla="*/ 0 w 49"/>
                <a:gd name="T9" fmla="*/ 912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913">
                  <a:moveTo>
                    <a:pt x="0" y="912"/>
                  </a:moveTo>
                  <a:lnTo>
                    <a:pt x="48" y="912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912"/>
                  </a:lnTo>
                </a:path>
              </a:pathLst>
            </a:custGeom>
            <a:solidFill>
              <a:srgbClr val="8F919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3" name="Freeform 140"/>
            <p:cNvSpPr>
              <a:spLocks noChangeArrowheads="1"/>
            </p:cNvSpPr>
            <p:nvPr/>
          </p:nvSpPr>
          <p:spPr bwMode="auto">
            <a:xfrm>
              <a:off x="11672495" y="8269381"/>
              <a:ext cx="46555" cy="871797"/>
            </a:xfrm>
            <a:custGeom>
              <a:avLst/>
              <a:gdLst>
                <a:gd name="T0" fmla="*/ 0 w 54"/>
                <a:gd name="T1" fmla="*/ 912 h 913"/>
                <a:gd name="T2" fmla="*/ 53 w 54"/>
                <a:gd name="T3" fmla="*/ 912 h 913"/>
                <a:gd name="T4" fmla="*/ 53 w 54"/>
                <a:gd name="T5" fmla="*/ 0 h 913"/>
                <a:gd name="T6" fmla="*/ 0 w 54"/>
                <a:gd name="T7" fmla="*/ 0 h 913"/>
                <a:gd name="T8" fmla="*/ 0 w 54"/>
                <a:gd name="T9" fmla="*/ 912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13">
                  <a:moveTo>
                    <a:pt x="0" y="912"/>
                  </a:moveTo>
                  <a:lnTo>
                    <a:pt x="53" y="912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912"/>
                  </a:lnTo>
                </a:path>
              </a:pathLst>
            </a:custGeom>
            <a:solidFill>
              <a:srgbClr val="8F919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" name="Freeform 141"/>
            <p:cNvSpPr>
              <a:spLocks noChangeArrowheads="1"/>
            </p:cNvSpPr>
            <p:nvPr/>
          </p:nvSpPr>
          <p:spPr bwMode="auto">
            <a:xfrm>
              <a:off x="11778301" y="8269381"/>
              <a:ext cx="46555" cy="871797"/>
            </a:xfrm>
            <a:custGeom>
              <a:avLst/>
              <a:gdLst>
                <a:gd name="T0" fmla="*/ 0 w 54"/>
                <a:gd name="T1" fmla="*/ 912 h 913"/>
                <a:gd name="T2" fmla="*/ 53 w 54"/>
                <a:gd name="T3" fmla="*/ 912 h 913"/>
                <a:gd name="T4" fmla="*/ 53 w 54"/>
                <a:gd name="T5" fmla="*/ 0 h 913"/>
                <a:gd name="T6" fmla="*/ 0 w 54"/>
                <a:gd name="T7" fmla="*/ 0 h 913"/>
                <a:gd name="T8" fmla="*/ 0 w 54"/>
                <a:gd name="T9" fmla="*/ 912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13">
                  <a:moveTo>
                    <a:pt x="0" y="912"/>
                  </a:moveTo>
                  <a:lnTo>
                    <a:pt x="53" y="912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912"/>
                  </a:lnTo>
                </a:path>
              </a:pathLst>
            </a:custGeom>
            <a:solidFill>
              <a:srgbClr val="8F919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" name="Freeform 142"/>
            <p:cNvSpPr>
              <a:spLocks noChangeArrowheads="1"/>
            </p:cNvSpPr>
            <p:nvPr/>
          </p:nvSpPr>
          <p:spPr bwMode="auto">
            <a:xfrm>
              <a:off x="11888339" y="8269381"/>
              <a:ext cx="42322" cy="871797"/>
            </a:xfrm>
            <a:custGeom>
              <a:avLst/>
              <a:gdLst>
                <a:gd name="T0" fmla="*/ 0 w 50"/>
                <a:gd name="T1" fmla="*/ 912 h 913"/>
                <a:gd name="T2" fmla="*/ 49 w 50"/>
                <a:gd name="T3" fmla="*/ 912 h 913"/>
                <a:gd name="T4" fmla="*/ 49 w 50"/>
                <a:gd name="T5" fmla="*/ 0 h 913"/>
                <a:gd name="T6" fmla="*/ 0 w 50"/>
                <a:gd name="T7" fmla="*/ 0 h 913"/>
                <a:gd name="T8" fmla="*/ 0 w 50"/>
                <a:gd name="T9" fmla="*/ 912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13">
                  <a:moveTo>
                    <a:pt x="0" y="912"/>
                  </a:moveTo>
                  <a:lnTo>
                    <a:pt x="49" y="912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12"/>
                  </a:lnTo>
                </a:path>
              </a:pathLst>
            </a:custGeom>
            <a:solidFill>
              <a:srgbClr val="8F919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" name="Freeform 143"/>
            <p:cNvSpPr>
              <a:spLocks noChangeArrowheads="1"/>
            </p:cNvSpPr>
            <p:nvPr/>
          </p:nvSpPr>
          <p:spPr bwMode="auto">
            <a:xfrm>
              <a:off x="11994145" y="8269381"/>
              <a:ext cx="46555" cy="871797"/>
            </a:xfrm>
            <a:custGeom>
              <a:avLst/>
              <a:gdLst>
                <a:gd name="T0" fmla="*/ 0 w 53"/>
                <a:gd name="T1" fmla="*/ 912 h 913"/>
                <a:gd name="T2" fmla="*/ 52 w 53"/>
                <a:gd name="T3" fmla="*/ 912 h 913"/>
                <a:gd name="T4" fmla="*/ 52 w 53"/>
                <a:gd name="T5" fmla="*/ 0 h 913"/>
                <a:gd name="T6" fmla="*/ 0 w 53"/>
                <a:gd name="T7" fmla="*/ 0 h 913"/>
                <a:gd name="T8" fmla="*/ 0 w 53"/>
                <a:gd name="T9" fmla="*/ 912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913">
                  <a:moveTo>
                    <a:pt x="0" y="912"/>
                  </a:moveTo>
                  <a:lnTo>
                    <a:pt x="52" y="912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912"/>
                  </a:lnTo>
                </a:path>
              </a:pathLst>
            </a:custGeom>
            <a:solidFill>
              <a:srgbClr val="8F919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7" name="Freeform 144"/>
            <p:cNvSpPr>
              <a:spLocks noChangeArrowheads="1"/>
            </p:cNvSpPr>
            <p:nvPr/>
          </p:nvSpPr>
          <p:spPr bwMode="auto">
            <a:xfrm>
              <a:off x="12099950" y="8269381"/>
              <a:ext cx="46555" cy="871797"/>
            </a:xfrm>
            <a:custGeom>
              <a:avLst/>
              <a:gdLst>
                <a:gd name="T0" fmla="*/ 0 w 54"/>
                <a:gd name="T1" fmla="*/ 912 h 913"/>
                <a:gd name="T2" fmla="*/ 53 w 54"/>
                <a:gd name="T3" fmla="*/ 912 h 913"/>
                <a:gd name="T4" fmla="*/ 53 w 54"/>
                <a:gd name="T5" fmla="*/ 0 h 913"/>
                <a:gd name="T6" fmla="*/ 0 w 54"/>
                <a:gd name="T7" fmla="*/ 0 h 913"/>
                <a:gd name="T8" fmla="*/ 0 w 54"/>
                <a:gd name="T9" fmla="*/ 912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13">
                  <a:moveTo>
                    <a:pt x="0" y="912"/>
                  </a:moveTo>
                  <a:lnTo>
                    <a:pt x="53" y="912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912"/>
                  </a:lnTo>
                </a:path>
              </a:pathLst>
            </a:custGeom>
            <a:solidFill>
              <a:srgbClr val="8F919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8" name="Freeform 145"/>
            <p:cNvSpPr>
              <a:spLocks noChangeArrowheads="1"/>
            </p:cNvSpPr>
            <p:nvPr/>
          </p:nvSpPr>
          <p:spPr bwMode="auto">
            <a:xfrm>
              <a:off x="12205756" y="8269381"/>
              <a:ext cx="46555" cy="871797"/>
            </a:xfrm>
            <a:custGeom>
              <a:avLst/>
              <a:gdLst>
                <a:gd name="T0" fmla="*/ 0 w 55"/>
                <a:gd name="T1" fmla="*/ 912 h 913"/>
                <a:gd name="T2" fmla="*/ 54 w 55"/>
                <a:gd name="T3" fmla="*/ 912 h 913"/>
                <a:gd name="T4" fmla="*/ 54 w 55"/>
                <a:gd name="T5" fmla="*/ 0 h 913"/>
                <a:gd name="T6" fmla="*/ 0 w 55"/>
                <a:gd name="T7" fmla="*/ 0 h 913"/>
                <a:gd name="T8" fmla="*/ 0 w 55"/>
                <a:gd name="T9" fmla="*/ 912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913">
                  <a:moveTo>
                    <a:pt x="0" y="912"/>
                  </a:moveTo>
                  <a:lnTo>
                    <a:pt x="54" y="912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912"/>
                  </a:lnTo>
                </a:path>
              </a:pathLst>
            </a:custGeom>
            <a:solidFill>
              <a:srgbClr val="8F919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9" name="Freeform 146"/>
            <p:cNvSpPr>
              <a:spLocks noChangeArrowheads="1"/>
            </p:cNvSpPr>
            <p:nvPr/>
          </p:nvSpPr>
          <p:spPr bwMode="auto">
            <a:xfrm>
              <a:off x="12946396" y="8133956"/>
              <a:ext cx="952252" cy="859101"/>
            </a:xfrm>
            <a:custGeom>
              <a:avLst/>
              <a:gdLst>
                <a:gd name="T0" fmla="*/ 142 w 997"/>
                <a:gd name="T1" fmla="*/ 0 h 900"/>
                <a:gd name="T2" fmla="*/ 0 w 997"/>
                <a:gd name="T3" fmla="*/ 164 h 900"/>
                <a:gd name="T4" fmla="*/ 854 w 997"/>
                <a:gd name="T5" fmla="*/ 899 h 900"/>
                <a:gd name="T6" fmla="*/ 996 w 997"/>
                <a:gd name="T7" fmla="*/ 735 h 900"/>
                <a:gd name="T8" fmla="*/ 142 w 997"/>
                <a:gd name="T9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7" h="900">
                  <a:moveTo>
                    <a:pt x="142" y="0"/>
                  </a:moveTo>
                  <a:lnTo>
                    <a:pt x="0" y="164"/>
                  </a:lnTo>
                  <a:lnTo>
                    <a:pt x="854" y="899"/>
                  </a:lnTo>
                  <a:lnTo>
                    <a:pt x="996" y="735"/>
                  </a:lnTo>
                  <a:lnTo>
                    <a:pt x="142" y="0"/>
                  </a:lnTo>
                </a:path>
              </a:pathLst>
            </a:custGeom>
            <a:solidFill>
              <a:srgbClr val="FCCE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0" name="Freeform 147"/>
            <p:cNvSpPr>
              <a:spLocks noChangeArrowheads="1"/>
            </p:cNvSpPr>
            <p:nvPr/>
          </p:nvSpPr>
          <p:spPr bwMode="auto">
            <a:xfrm>
              <a:off x="13035273" y="8133956"/>
              <a:ext cx="766034" cy="672892"/>
            </a:xfrm>
            <a:custGeom>
              <a:avLst/>
              <a:gdLst>
                <a:gd name="T0" fmla="*/ 49 w 802"/>
                <a:gd name="T1" fmla="*/ 0 h 705"/>
                <a:gd name="T2" fmla="*/ 0 w 802"/>
                <a:gd name="T3" fmla="*/ 54 h 705"/>
                <a:gd name="T4" fmla="*/ 757 w 802"/>
                <a:gd name="T5" fmla="*/ 704 h 705"/>
                <a:gd name="T6" fmla="*/ 801 w 802"/>
                <a:gd name="T7" fmla="*/ 651 h 705"/>
                <a:gd name="T8" fmla="*/ 49 w 802"/>
                <a:gd name="T9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2" h="705">
                  <a:moveTo>
                    <a:pt x="49" y="0"/>
                  </a:moveTo>
                  <a:lnTo>
                    <a:pt x="0" y="54"/>
                  </a:lnTo>
                  <a:lnTo>
                    <a:pt x="757" y="704"/>
                  </a:lnTo>
                  <a:lnTo>
                    <a:pt x="801" y="651"/>
                  </a:lnTo>
                  <a:lnTo>
                    <a:pt x="49" y="0"/>
                  </a:lnTo>
                </a:path>
              </a:pathLst>
            </a:custGeom>
            <a:solidFill>
              <a:srgbClr val="F4817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1" name="Freeform 148"/>
            <p:cNvSpPr>
              <a:spLocks noChangeArrowheads="1"/>
            </p:cNvSpPr>
            <p:nvPr/>
          </p:nvSpPr>
          <p:spPr bwMode="auto">
            <a:xfrm>
              <a:off x="12946396" y="8239757"/>
              <a:ext cx="766034" cy="672892"/>
            </a:xfrm>
            <a:custGeom>
              <a:avLst/>
              <a:gdLst>
                <a:gd name="T0" fmla="*/ 49 w 802"/>
                <a:gd name="T1" fmla="*/ 0 h 705"/>
                <a:gd name="T2" fmla="*/ 0 w 802"/>
                <a:gd name="T3" fmla="*/ 53 h 705"/>
                <a:gd name="T4" fmla="*/ 757 w 802"/>
                <a:gd name="T5" fmla="*/ 704 h 705"/>
                <a:gd name="T6" fmla="*/ 801 w 802"/>
                <a:gd name="T7" fmla="*/ 646 h 705"/>
                <a:gd name="T8" fmla="*/ 49 w 802"/>
                <a:gd name="T9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2" h="705">
                  <a:moveTo>
                    <a:pt x="49" y="0"/>
                  </a:moveTo>
                  <a:lnTo>
                    <a:pt x="0" y="53"/>
                  </a:lnTo>
                  <a:lnTo>
                    <a:pt x="757" y="704"/>
                  </a:lnTo>
                  <a:lnTo>
                    <a:pt x="801" y="646"/>
                  </a:lnTo>
                  <a:lnTo>
                    <a:pt x="49" y="0"/>
                  </a:lnTo>
                </a:path>
              </a:pathLst>
            </a:custGeom>
            <a:solidFill>
              <a:srgbClr val="F4817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2" name="Freeform 149"/>
            <p:cNvSpPr>
              <a:spLocks noChangeArrowheads="1"/>
            </p:cNvSpPr>
            <p:nvPr/>
          </p:nvSpPr>
          <p:spPr bwMode="auto">
            <a:xfrm>
              <a:off x="12857520" y="8074708"/>
              <a:ext cx="220076" cy="211601"/>
            </a:xfrm>
            <a:custGeom>
              <a:avLst/>
              <a:gdLst>
                <a:gd name="T0" fmla="*/ 92 w 235"/>
                <a:gd name="T1" fmla="*/ 225 h 226"/>
                <a:gd name="T2" fmla="*/ 92 w 235"/>
                <a:gd name="T3" fmla="*/ 225 h 226"/>
                <a:gd name="T4" fmla="*/ 9 w 235"/>
                <a:gd name="T5" fmla="*/ 39 h 226"/>
                <a:gd name="T6" fmla="*/ 40 w 235"/>
                <a:gd name="T7" fmla="*/ 9 h 226"/>
                <a:gd name="T8" fmla="*/ 234 w 235"/>
                <a:gd name="T9" fmla="*/ 61 h 226"/>
                <a:gd name="T10" fmla="*/ 92 w 235"/>
                <a:gd name="T11" fmla="*/ 22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5" h="226">
                  <a:moveTo>
                    <a:pt x="92" y="225"/>
                  </a:moveTo>
                  <a:lnTo>
                    <a:pt x="92" y="225"/>
                  </a:lnTo>
                  <a:cubicBezTo>
                    <a:pt x="9" y="39"/>
                    <a:pt x="9" y="39"/>
                    <a:pt x="9" y="39"/>
                  </a:cubicBezTo>
                  <a:cubicBezTo>
                    <a:pt x="0" y="22"/>
                    <a:pt x="22" y="0"/>
                    <a:pt x="40" y="9"/>
                  </a:cubicBezTo>
                  <a:cubicBezTo>
                    <a:pt x="234" y="61"/>
                    <a:pt x="234" y="61"/>
                    <a:pt x="234" y="61"/>
                  </a:cubicBezTo>
                  <a:lnTo>
                    <a:pt x="92" y="225"/>
                  </a:lnTo>
                </a:path>
              </a:pathLst>
            </a:custGeom>
            <a:solidFill>
              <a:srgbClr val="FEE5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3" name="Freeform 150"/>
            <p:cNvSpPr>
              <a:spLocks noChangeArrowheads="1"/>
            </p:cNvSpPr>
            <p:nvPr/>
          </p:nvSpPr>
          <p:spPr bwMode="auto">
            <a:xfrm>
              <a:off x="13763217" y="8836473"/>
              <a:ext cx="215844" cy="220065"/>
            </a:xfrm>
            <a:custGeom>
              <a:avLst/>
              <a:gdLst>
                <a:gd name="T0" fmla="*/ 0 w 230"/>
                <a:gd name="T1" fmla="*/ 0 h 235"/>
                <a:gd name="T2" fmla="*/ 229 w 230"/>
                <a:gd name="T3" fmla="*/ 0 h 235"/>
                <a:gd name="T4" fmla="*/ 229 w 230"/>
                <a:gd name="T5" fmla="*/ 234 h 235"/>
                <a:gd name="T6" fmla="*/ 0 w 230"/>
                <a:gd name="T7" fmla="*/ 234 h 235"/>
                <a:gd name="T8" fmla="*/ 0 w 230"/>
                <a:gd name="T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35">
                  <a:moveTo>
                    <a:pt x="0" y="0"/>
                  </a:moveTo>
                  <a:lnTo>
                    <a:pt x="229" y="0"/>
                  </a:lnTo>
                  <a:lnTo>
                    <a:pt x="229" y="234"/>
                  </a:lnTo>
                  <a:lnTo>
                    <a:pt x="0" y="234"/>
                  </a:lnTo>
                  <a:lnTo>
                    <a:pt x="0" y="0"/>
                  </a:lnTo>
                </a:path>
              </a:pathLst>
            </a:custGeom>
            <a:blipFill dpi="0" rotWithShape="0">
              <a:blip r:embed="rId2" cstate="print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4" name="Freeform 151"/>
            <p:cNvSpPr>
              <a:spLocks noChangeArrowheads="1"/>
            </p:cNvSpPr>
            <p:nvPr/>
          </p:nvSpPr>
          <p:spPr bwMode="auto">
            <a:xfrm>
              <a:off x="13763217" y="8836473"/>
              <a:ext cx="131199" cy="152353"/>
            </a:xfrm>
            <a:custGeom>
              <a:avLst/>
              <a:gdLst>
                <a:gd name="T0" fmla="*/ 142 w 143"/>
                <a:gd name="T1" fmla="*/ 0 h 165"/>
                <a:gd name="T2" fmla="*/ 0 w 143"/>
                <a:gd name="T3" fmla="*/ 164 h 165"/>
                <a:gd name="T4" fmla="*/ 0 w 143"/>
                <a:gd name="T5" fmla="*/ 84 h 165"/>
                <a:gd name="T6" fmla="*/ 75 w 143"/>
                <a:gd name="T7" fmla="*/ 0 h 165"/>
                <a:gd name="T8" fmla="*/ 142 w 143"/>
                <a:gd name="T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65">
                  <a:moveTo>
                    <a:pt x="142" y="0"/>
                  </a:moveTo>
                  <a:lnTo>
                    <a:pt x="0" y="164"/>
                  </a:lnTo>
                  <a:lnTo>
                    <a:pt x="0" y="84"/>
                  </a:lnTo>
                  <a:lnTo>
                    <a:pt x="75" y="0"/>
                  </a:lnTo>
                  <a:lnTo>
                    <a:pt x="142" y="0"/>
                  </a:lnTo>
                </a:path>
              </a:pathLst>
            </a:custGeom>
            <a:solidFill>
              <a:srgbClr val="B15D5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5" name="Freeform 152"/>
            <p:cNvSpPr>
              <a:spLocks noChangeArrowheads="1"/>
            </p:cNvSpPr>
            <p:nvPr/>
          </p:nvSpPr>
          <p:spPr bwMode="auto">
            <a:xfrm>
              <a:off x="13763217" y="8836473"/>
              <a:ext cx="55019" cy="63480"/>
            </a:xfrm>
            <a:custGeom>
              <a:avLst/>
              <a:gdLst>
                <a:gd name="T0" fmla="*/ 60 w 61"/>
                <a:gd name="T1" fmla="*/ 0 h 72"/>
                <a:gd name="T2" fmla="*/ 0 w 61"/>
                <a:gd name="T3" fmla="*/ 71 h 72"/>
                <a:gd name="T4" fmla="*/ 0 w 61"/>
                <a:gd name="T5" fmla="*/ 30 h 72"/>
                <a:gd name="T6" fmla="*/ 26 w 61"/>
                <a:gd name="T7" fmla="*/ 0 h 72"/>
                <a:gd name="T8" fmla="*/ 60 w 6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2">
                  <a:moveTo>
                    <a:pt x="60" y="0"/>
                  </a:moveTo>
                  <a:lnTo>
                    <a:pt x="0" y="71"/>
                  </a:lnTo>
                  <a:lnTo>
                    <a:pt x="0" y="30"/>
                  </a:lnTo>
                  <a:lnTo>
                    <a:pt x="26" y="0"/>
                  </a:lnTo>
                  <a:lnTo>
                    <a:pt x="60" y="0"/>
                  </a:lnTo>
                </a:path>
              </a:pathLst>
            </a:custGeom>
            <a:solidFill>
              <a:srgbClr val="B15D5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" name="Group 225"/>
          <p:cNvGrpSpPr/>
          <p:nvPr/>
        </p:nvGrpSpPr>
        <p:grpSpPr>
          <a:xfrm>
            <a:off x="1712911" y="483017"/>
            <a:ext cx="20940713" cy="1446532"/>
            <a:chOff x="1692324" y="483017"/>
            <a:chExt cx="20940713" cy="1446532"/>
          </a:xfrm>
        </p:grpSpPr>
        <p:sp>
          <p:nvSpPr>
            <p:cNvPr id="227" name="TextBox 226"/>
            <p:cNvSpPr txBox="1"/>
            <p:nvPr/>
          </p:nvSpPr>
          <p:spPr>
            <a:xfrm>
              <a:off x="1692324" y="483017"/>
              <a:ext cx="20940713" cy="144653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id-ID" sz="88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Our Workspace</a:t>
              </a:r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11412311" y="1802549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230" name="TextBox 229"/>
          <p:cNvSpPr txBox="1"/>
          <p:nvPr/>
        </p:nvSpPr>
        <p:spPr>
          <a:xfrm>
            <a:off x="3431135" y="2594698"/>
            <a:ext cx="7581505" cy="800220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id-ID" sz="4000" b="1" dirty="0" smtClean="0">
                <a:solidFill>
                  <a:schemeClr val="tx2"/>
                </a:solidFill>
                <a:latin typeface="Lato Regular"/>
                <a:cs typeface="Lato Regular"/>
              </a:rPr>
              <a:t>Office</a:t>
            </a:r>
            <a:endParaRPr lang="id-ID" sz="40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3596235" y="3462506"/>
            <a:ext cx="7382025" cy="677108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id-ID" sz="3200" dirty="0" smtClean="0">
                <a:solidFill>
                  <a:schemeClr val="tx2"/>
                </a:solidFill>
                <a:latin typeface="Lato Regular"/>
                <a:cs typeface="Lato Regular"/>
              </a:rPr>
              <a:t>Monday to Friday</a:t>
            </a:r>
            <a:endParaRPr lang="en-US" sz="3200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2002750" y="4215426"/>
            <a:ext cx="11575111" cy="800220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id-ID" sz="4000" dirty="0" smtClean="0">
                <a:solidFill>
                  <a:schemeClr val="tx2"/>
                </a:solidFill>
                <a:latin typeface="Lato Regular"/>
                <a:cs typeface="Lato Regular"/>
              </a:rPr>
              <a:t>Description</a:t>
            </a:r>
            <a:endParaRPr lang="id-ID" sz="4000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2002750" y="4862267"/>
            <a:ext cx="10518884" cy="7033620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5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A fast-paced, buzzing environment with great diversity – a place where the </a:t>
            </a:r>
            <a:r>
              <a:rPr lang="en-IN" sz="2500" b="1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customer</a:t>
            </a:r>
            <a:r>
              <a:rPr lang="en-IN" sz="25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 is always the centre of attention.  Employee are our success, and we are committed to being a good employer.</a:t>
            </a:r>
          </a:p>
          <a:p>
            <a:pPr algn="just">
              <a:lnSpc>
                <a:spcPct val="150000"/>
              </a:lnSpc>
            </a:pPr>
            <a:r>
              <a:rPr lang="en-IN" sz="25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IN" sz="25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By providing a fun, creative and dynamic workplace, we all grow together.</a:t>
            </a:r>
          </a:p>
          <a:p>
            <a:pPr algn="just">
              <a:lnSpc>
                <a:spcPct val="150000"/>
              </a:lnSpc>
            </a:pPr>
            <a:endParaRPr lang="en-IN" sz="2500" dirty="0" smtClean="0">
              <a:latin typeface="Lato Regular" pitchFamily="34" charset="0"/>
              <a:ea typeface="Lato Regular" pitchFamily="34" charset="0"/>
              <a:cs typeface="Lato Regular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N" sz="2500" b="1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Our working approach </a:t>
            </a:r>
            <a:r>
              <a:rPr lang="en-IN" sz="25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is shaped by a strong respect for each individual. </a:t>
            </a:r>
          </a:p>
          <a:p>
            <a:pPr algn="just">
              <a:lnSpc>
                <a:spcPct val="150000"/>
              </a:lnSpc>
            </a:pPr>
            <a:r>
              <a:rPr lang="en-IN" sz="25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This applies to every aspect of the employment – from wages, working hours and freedom of association, to equal opportunities for growth and development within the company. Every employee has the right to discuss work-related issues directly with management.</a:t>
            </a:r>
            <a:endParaRPr lang="en-US" sz="2500" dirty="0">
              <a:latin typeface="Lato Regular" pitchFamily="34" charset="0"/>
              <a:ea typeface="Lato Regular" pitchFamily="34" charset="0"/>
              <a:cs typeface="Lato Regular" pitchFamily="34" charset="0"/>
            </a:endParaRPr>
          </a:p>
        </p:txBody>
      </p:sp>
      <p:cxnSp>
        <p:nvCxnSpPr>
          <p:cNvPr id="234" name="Straight Connector 233"/>
          <p:cNvCxnSpPr/>
          <p:nvPr/>
        </p:nvCxnSpPr>
        <p:spPr>
          <a:xfrm>
            <a:off x="5272635" y="3450504"/>
            <a:ext cx="3958969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TextBox 237"/>
          <p:cNvSpPr txBox="1"/>
          <p:nvPr/>
        </p:nvSpPr>
        <p:spPr>
          <a:xfrm>
            <a:off x="19206333" y="12674995"/>
            <a:ext cx="1549067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id-ID" sz="2800" b="1" dirty="0" smtClean="0">
                <a:solidFill>
                  <a:schemeClr val="tx2"/>
                </a:solidFill>
                <a:latin typeface="Lato Regular"/>
                <a:cs typeface="Lato Regular"/>
              </a:rPr>
              <a:t>Mobile</a:t>
            </a:r>
            <a:endParaRPr lang="id-ID" sz="28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22275518" y="12635919"/>
            <a:ext cx="1123839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id-ID" sz="2800" b="1" dirty="0" smtClean="0">
                <a:solidFill>
                  <a:schemeClr val="tx2"/>
                </a:solidFill>
                <a:latin typeface="Lato Regular"/>
                <a:cs typeface="Lato Regular"/>
              </a:rPr>
              <a:t>Love</a:t>
            </a:r>
            <a:endParaRPr lang="id-ID" sz="28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grpSp>
        <p:nvGrpSpPr>
          <p:cNvPr id="4" name="Group 241"/>
          <p:cNvGrpSpPr/>
          <p:nvPr/>
        </p:nvGrpSpPr>
        <p:grpSpPr>
          <a:xfrm>
            <a:off x="19713160" y="11804504"/>
            <a:ext cx="645884" cy="936774"/>
            <a:chOff x="-990600" y="3375025"/>
            <a:chExt cx="571500" cy="828675"/>
          </a:xfrm>
          <a:solidFill>
            <a:schemeClr val="accent2"/>
          </a:solidFill>
        </p:grpSpPr>
        <p:sp>
          <p:nvSpPr>
            <p:cNvPr id="243" name="Freeform 5"/>
            <p:cNvSpPr>
              <a:spLocks noEditPoints="1"/>
            </p:cNvSpPr>
            <p:nvPr/>
          </p:nvSpPr>
          <p:spPr bwMode="auto">
            <a:xfrm>
              <a:off x="-990600" y="3375025"/>
              <a:ext cx="571500" cy="828675"/>
            </a:xfrm>
            <a:custGeom>
              <a:avLst/>
              <a:gdLst>
                <a:gd name="T0" fmla="*/ 131 w 152"/>
                <a:gd name="T1" fmla="*/ 0 h 220"/>
                <a:gd name="T2" fmla="*/ 21 w 152"/>
                <a:gd name="T3" fmla="*/ 0 h 220"/>
                <a:gd name="T4" fmla="*/ 0 w 152"/>
                <a:gd name="T5" fmla="*/ 21 h 220"/>
                <a:gd name="T6" fmla="*/ 0 w 152"/>
                <a:gd name="T7" fmla="*/ 199 h 220"/>
                <a:gd name="T8" fmla="*/ 21 w 152"/>
                <a:gd name="T9" fmla="*/ 220 h 220"/>
                <a:gd name="T10" fmla="*/ 131 w 152"/>
                <a:gd name="T11" fmla="*/ 220 h 220"/>
                <a:gd name="T12" fmla="*/ 152 w 152"/>
                <a:gd name="T13" fmla="*/ 199 h 220"/>
                <a:gd name="T14" fmla="*/ 152 w 152"/>
                <a:gd name="T15" fmla="*/ 21 h 220"/>
                <a:gd name="T16" fmla="*/ 131 w 152"/>
                <a:gd name="T17" fmla="*/ 0 h 220"/>
                <a:gd name="T18" fmla="*/ 138 w 152"/>
                <a:gd name="T19" fmla="*/ 199 h 220"/>
                <a:gd name="T20" fmla="*/ 131 w 152"/>
                <a:gd name="T21" fmla="*/ 206 h 220"/>
                <a:gd name="T22" fmla="*/ 21 w 152"/>
                <a:gd name="T23" fmla="*/ 206 h 220"/>
                <a:gd name="T24" fmla="*/ 14 w 152"/>
                <a:gd name="T25" fmla="*/ 199 h 220"/>
                <a:gd name="T26" fmla="*/ 14 w 152"/>
                <a:gd name="T27" fmla="*/ 186 h 220"/>
                <a:gd name="T28" fmla="*/ 138 w 152"/>
                <a:gd name="T29" fmla="*/ 186 h 220"/>
                <a:gd name="T30" fmla="*/ 138 w 152"/>
                <a:gd name="T31" fmla="*/ 199 h 220"/>
                <a:gd name="T32" fmla="*/ 138 w 152"/>
                <a:gd name="T33" fmla="*/ 179 h 220"/>
                <a:gd name="T34" fmla="*/ 14 w 152"/>
                <a:gd name="T35" fmla="*/ 179 h 220"/>
                <a:gd name="T36" fmla="*/ 14 w 152"/>
                <a:gd name="T37" fmla="*/ 41 h 220"/>
                <a:gd name="T38" fmla="*/ 138 w 152"/>
                <a:gd name="T39" fmla="*/ 41 h 220"/>
                <a:gd name="T40" fmla="*/ 138 w 152"/>
                <a:gd name="T41" fmla="*/ 179 h 220"/>
                <a:gd name="T42" fmla="*/ 138 w 152"/>
                <a:gd name="T43" fmla="*/ 34 h 220"/>
                <a:gd name="T44" fmla="*/ 14 w 152"/>
                <a:gd name="T45" fmla="*/ 34 h 220"/>
                <a:gd name="T46" fmla="*/ 14 w 152"/>
                <a:gd name="T47" fmla="*/ 21 h 220"/>
                <a:gd name="T48" fmla="*/ 21 w 152"/>
                <a:gd name="T49" fmla="*/ 14 h 220"/>
                <a:gd name="T50" fmla="*/ 131 w 152"/>
                <a:gd name="T51" fmla="*/ 14 h 220"/>
                <a:gd name="T52" fmla="*/ 138 w 152"/>
                <a:gd name="T53" fmla="*/ 21 h 220"/>
                <a:gd name="T54" fmla="*/ 138 w 152"/>
                <a:gd name="T55" fmla="*/ 3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2" h="220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1"/>
                    <a:pt x="10" y="220"/>
                    <a:pt x="21" y="220"/>
                  </a:cubicBezTo>
                  <a:cubicBezTo>
                    <a:pt x="131" y="220"/>
                    <a:pt x="131" y="220"/>
                    <a:pt x="131" y="220"/>
                  </a:cubicBezTo>
                  <a:cubicBezTo>
                    <a:pt x="142" y="220"/>
                    <a:pt x="152" y="211"/>
                    <a:pt x="152" y="199"/>
                  </a:cubicBezTo>
                  <a:cubicBezTo>
                    <a:pt x="152" y="21"/>
                    <a:pt x="152" y="21"/>
                    <a:pt x="152" y="21"/>
                  </a:cubicBezTo>
                  <a:cubicBezTo>
                    <a:pt x="152" y="9"/>
                    <a:pt x="142" y="0"/>
                    <a:pt x="131" y="0"/>
                  </a:cubicBezTo>
                  <a:close/>
                  <a:moveTo>
                    <a:pt x="138" y="199"/>
                  </a:moveTo>
                  <a:cubicBezTo>
                    <a:pt x="138" y="203"/>
                    <a:pt x="135" y="206"/>
                    <a:pt x="131" y="206"/>
                  </a:cubicBezTo>
                  <a:cubicBezTo>
                    <a:pt x="21" y="206"/>
                    <a:pt x="21" y="206"/>
                    <a:pt x="21" y="206"/>
                  </a:cubicBezTo>
                  <a:cubicBezTo>
                    <a:pt x="17" y="206"/>
                    <a:pt x="14" y="203"/>
                    <a:pt x="14" y="199"/>
                  </a:cubicBezTo>
                  <a:cubicBezTo>
                    <a:pt x="14" y="186"/>
                    <a:pt x="14" y="186"/>
                    <a:pt x="14" y="186"/>
                  </a:cubicBezTo>
                  <a:cubicBezTo>
                    <a:pt x="138" y="186"/>
                    <a:pt x="138" y="186"/>
                    <a:pt x="138" y="186"/>
                  </a:cubicBezTo>
                  <a:lnTo>
                    <a:pt x="138" y="199"/>
                  </a:lnTo>
                  <a:close/>
                  <a:moveTo>
                    <a:pt x="138" y="179"/>
                  </a:moveTo>
                  <a:cubicBezTo>
                    <a:pt x="14" y="179"/>
                    <a:pt x="14" y="179"/>
                    <a:pt x="14" y="179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8" y="41"/>
                    <a:pt x="138" y="41"/>
                    <a:pt x="138" y="41"/>
                  </a:cubicBezTo>
                  <a:lnTo>
                    <a:pt x="138" y="179"/>
                  </a:lnTo>
                  <a:close/>
                  <a:moveTo>
                    <a:pt x="138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17"/>
                    <a:pt x="17" y="14"/>
                    <a:pt x="21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35" y="14"/>
                    <a:pt x="138" y="17"/>
                    <a:pt x="138" y="21"/>
                  </a:cubicBezTo>
                  <a:lnTo>
                    <a:pt x="138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  <p:sp>
          <p:nvSpPr>
            <p:cNvPr id="244" name="Freeform 6"/>
            <p:cNvSpPr>
              <a:spLocks/>
            </p:cNvSpPr>
            <p:nvPr/>
          </p:nvSpPr>
          <p:spPr bwMode="auto">
            <a:xfrm>
              <a:off x="-757238" y="3454400"/>
              <a:ext cx="104775" cy="22225"/>
            </a:xfrm>
            <a:custGeom>
              <a:avLst/>
              <a:gdLst>
                <a:gd name="T0" fmla="*/ 28 w 28"/>
                <a:gd name="T1" fmla="*/ 3 h 6"/>
                <a:gd name="T2" fmla="*/ 24 w 28"/>
                <a:gd name="T3" fmla="*/ 6 h 6"/>
                <a:gd name="T4" fmla="*/ 4 w 28"/>
                <a:gd name="T5" fmla="*/ 6 h 6"/>
                <a:gd name="T6" fmla="*/ 0 w 28"/>
                <a:gd name="T7" fmla="*/ 3 h 6"/>
                <a:gd name="T8" fmla="*/ 0 w 28"/>
                <a:gd name="T9" fmla="*/ 3 h 6"/>
                <a:gd name="T10" fmla="*/ 4 w 28"/>
                <a:gd name="T11" fmla="*/ 0 h 6"/>
                <a:gd name="T12" fmla="*/ 24 w 28"/>
                <a:gd name="T13" fmla="*/ 0 h 6"/>
                <a:gd name="T14" fmla="*/ 28 w 28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">
                  <a:moveTo>
                    <a:pt x="28" y="3"/>
                  </a:moveTo>
                  <a:cubicBezTo>
                    <a:pt x="28" y="5"/>
                    <a:pt x="26" y="6"/>
                    <a:pt x="2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8" y="1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  <p:sp>
          <p:nvSpPr>
            <p:cNvPr id="245" name="Freeform 7"/>
            <p:cNvSpPr>
              <a:spLocks/>
            </p:cNvSpPr>
            <p:nvPr/>
          </p:nvSpPr>
          <p:spPr bwMode="auto">
            <a:xfrm>
              <a:off x="-730250" y="4097338"/>
              <a:ext cx="52387" cy="26988"/>
            </a:xfrm>
            <a:custGeom>
              <a:avLst/>
              <a:gdLst>
                <a:gd name="T0" fmla="*/ 14 w 14"/>
                <a:gd name="T1" fmla="*/ 4 h 7"/>
                <a:gd name="T2" fmla="*/ 10 w 14"/>
                <a:gd name="T3" fmla="*/ 7 h 7"/>
                <a:gd name="T4" fmla="*/ 4 w 14"/>
                <a:gd name="T5" fmla="*/ 7 h 7"/>
                <a:gd name="T6" fmla="*/ 0 w 14"/>
                <a:gd name="T7" fmla="*/ 4 h 7"/>
                <a:gd name="T8" fmla="*/ 0 w 14"/>
                <a:gd name="T9" fmla="*/ 4 h 7"/>
                <a:gd name="T10" fmla="*/ 4 w 14"/>
                <a:gd name="T11" fmla="*/ 0 h 7"/>
                <a:gd name="T12" fmla="*/ 10 w 14"/>
                <a:gd name="T13" fmla="*/ 0 h 7"/>
                <a:gd name="T14" fmla="*/ 14 w 14"/>
                <a:gd name="T1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7">
                  <a:moveTo>
                    <a:pt x="14" y="4"/>
                  </a:moveTo>
                  <a:cubicBezTo>
                    <a:pt x="14" y="6"/>
                    <a:pt x="12" y="7"/>
                    <a:pt x="1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4" y="2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</p:grpSp>
      <p:grpSp>
        <p:nvGrpSpPr>
          <p:cNvPr id="5" name="Group 245"/>
          <p:cNvGrpSpPr/>
          <p:nvPr/>
        </p:nvGrpSpPr>
        <p:grpSpPr>
          <a:xfrm>
            <a:off x="22401885" y="11886043"/>
            <a:ext cx="873610" cy="753752"/>
            <a:chOff x="-122237" y="-128588"/>
            <a:chExt cx="4632324" cy="3995738"/>
          </a:xfrm>
          <a:solidFill>
            <a:schemeClr val="accent3"/>
          </a:solidFill>
        </p:grpSpPr>
        <p:sp>
          <p:nvSpPr>
            <p:cNvPr id="247" name="Freeform 246"/>
            <p:cNvSpPr>
              <a:spLocks noEditPoints="1"/>
            </p:cNvSpPr>
            <p:nvPr/>
          </p:nvSpPr>
          <p:spPr bwMode="auto">
            <a:xfrm>
              <a:off x="-122237" y="-128588"/>
              <a:ext cx="4632324" cy="3995738"/>
            </a:xfrm>
            <a:custGeom>
              <a:avLst/>
              <a:gdLst>
                <a:gd name="T0" fmla="*/ 1096 w 1232"/>
                <a:gd name="T1" fmla="*/ 134 h 1062"/>
                <a:gd name="T2" fmla="*/ 616 w 1232"/>
                <a:gd name="T3" fmla="*/ 123 h 1062"/>
                <a:gd name="T4" fmla="*/ 136 w 1232"/>
                <a:gd name="T5" fmla="*/ 134 h 1062"/>
                <a:gd name="T6" fmla="*/ 136 w 1232"/>
                <a:gd name="T7" fmla="*/ 622 h 1062"/>
                <a:gd name="T8" fmla="*/ 538 w 1232"/>
                <a:gd name="T9" fmla="*/ 1020 h 1062"/>
                <a:gd name="T10" fmla="*/ 694 w 1232"/>
                <a:gd name="T11" fmla="*/ 1020 h 1062"/>
                <a:gd name="T12" fmla="*/ 1096 w 1232"/>
                <a:gd name="T13" fmla="*/ 622 h 1062"/>
                <a:gd name="T14" fmla="*/ 1096 w 1232"/>
                <a:gd name="T15" fmla="*/ 134 h 1062"/>
                <a:gd name="T16" fmla="*/ 1044 w 1232"/>
                <a:gd name="T17" fmla="*/ 570 h 1062"/>
                <a:gd name="T18" fmla="*/ 642 w 1232"/>
                <a:gd name="T19" fmla="*/ 968 h 1062"/>
                <a:gd name="T20" fmla="*/ 590 w 1232"/>
                <a:gd name="T21" fmla="*/ 968 h 1062"/>
                <a:gd name="T22" fmla="*/ 188 w 1232"/>
                <a:gd name="T23" fmla="*/ 570 h 1062"/>
                <a:gd name="T24" fmla="*/ 188 w 1232"/>
                <a:gd name="T25" fmla="*/ 185 h 1062"/>
                <a:gd name="T26" fmla="*/ 567 w 1232"/>
                <a:gd name="T27" fmla="*/ 177 h 1062"/>
                <a:gd name="T28" fmla="*/ 616 w 1232"/>
                <a:gd name="T29" fmla="*/ 221 h 1062"/>
                <a:gd name="T30" fmla="*/ 665 w 1232"/>
                <a:gd name="T31" fmla="*/ 177 h 1062"/>
                <a:gd name="T32" fmla="*/ 1044 w 1232"/>
                <a:gd name="T33" fmla="*/ 185 h 1062"/>
                <a:gd name="T34" fmla="*/ 1044 w 1232"/>
                <a:gd name="T35" fmla="*/ 57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2" h="1062">
                  <a:moveTo>
                    <a:pt x="1096" y="134"/>
                  </a:moveTo>
                  <a:cubicBezTo>
                    <a:pt x="964" y="3"/>
                    <a:pt x="753" y="0"/>
                    <a:pt x="616" y="123"/>
                  </a:cubicBezTo>
                  <a:cubicBezTo>
                    <a:pt x="479" y="0"/>
                    <a:pt x="268" y="3"/>
                    <a:pt x="136" y="134"/>
                  </a:cubicBezTo>
                  <a:cubicBezTo>
                    <a:pt x="0" y="268"/>
                    <a:pt x="0" y="487"/>
                    <a:pt x="136" y="622"/>
                  </a:cubicBezTo>
                  <a:cubicBezTo>
                    <a:pt x="175" y="660"/>
                    <a:pt x="538" y="1020"/>
                    <a:pt x="538" y="1020"/>
                  </a:cubicBezTo>
                  <a:cubicBezTo>
                    <a:pt x="581" y="1062"/>
                    <a:pt x="651" y="1062"/>
                    <a:pt x="694" y="1020"/>
                  </a:cubicBezTo>
                  <a:cubicBezTo>
                    <a:pt x="694" y="1020"/>
                    <a:pt x="1092" y="626"/>
                    <a:pt x="1096" y="622"/>
                  </a:cubicBezTo>
                  <a:cubicBezTo>
                    <a:pt x="1232" y="487"/>
                    <a:pt x="1232" y="268"/>
                    <a:pt x="1096" y="134"/>
                  </a:cubicBezTo>
                  <a:close/>
                  <a:moveTo>
                    <a:pt x="1044" y="570"/>
                  </a:moveTo>
                  <a:cubicBezTo>
                    <a:pt x="642" y="968"/>
                    <a:pt x="642" y="968"/>
                    <a:pt x="642" y="968"/>
                  </a:cubicBezTo>
                  <a:cubicBezTo>
                    <a:pt x="628" y="982"/>
                    <a:pt x="604" y="982"/>
                    <a:pt x="590" y="968"/>
                  </a:cubicBezTo>
                  <a:cubicBezTo>
                    <a:pt x="188" y="570"/>
                    <a:pt x="188" y="570"/>
                    <a:pt x="188" y="570"/>
                  </a:cubicBezTo>
                  <a:cubicBezTo>
                    <a:pt x="81" y="464"/>
                    <a:pt x="81" y="291"/>
                    <a:pt x="188" y="185"/>
                  </a:cubicBezTo>
                  <a:cubicBezTo>
                    <a:pt x="291" y="82"/>
                    <a:pt x="458" y="79"/>
                    <a:pt x="567" y="177"/>
                  </a:cubicBezTo>
                  <a:cubicBezTo>
                    <a:pt x="616" y="221"/>
                    <a:pt x="616" y="221"/>
                    <a:pt x="616" y="221"/>
                  </a:cubicBezTo>
                  <a:cubicBezTo>
                    <a:pt x="665" y="177"/>
                    <a:pt x="665" y="177"/>
                    <a:pt x="665" y="177"/>
                  </a:cubicBezTo>
                  <a:cubicBezTo>
                    <a:pt x="774" y="79"/>
                    <a:pt x="941" y="82"/>
                    <a:pt x="1044" y="185"/>
                  </a:cubicBezTo>
                  <a:cubicBezTo>
                    <a:pt x="1151" y="291"/>
                    <a:pt x="1151" y="464"/>
                    <a:pt x="1044" y="5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  <p:sp>
          <p:nvSpPr>
            <p:cNvPr id="248" name="Freeform 247"/>
            <p:cNvSpPr>
              <a:spLocks/>
            </p:cNvSpPr>
            <p:nvPr/>
          </p:nvSpPr>
          <p:spPr bwMode="auto">
            <a:xfrm>
              <a:off x="688975" y="681038"/>
              <a:ext cx="650875" cy="650875"/>
            </a:xfrm>
            <a:custGeom>
              <a:avLst/>
              <a:gdLst>
                <a:gd name="T0" fmla="*/ 154 w 173"/>
                <a:gd name="T1" fmla="*/ 0 h 173"/>
                <a:gd name="T2" fmla="*/ 154 w 173"/>
                <a:gd name="T3" fmla="*/ 0 h 173"/>
                <a:gd name="T4" fmla="*/ 0 w 173"/>
                <a:gd name="T5" fmla="*/ 154 h 173"/>
                <a:gd name="T6" fmla="*/ 0 w 173"/>
                <a:gd name="T7" fmla="*/ 154 h 173"/>
                <a:gd name="T8" fmla="*/ 18 w 173"/>
                <a:gd name="T9" fmla="*/ 173 h 173"/>
                <a:gd name="T10" fmla="*/ 36 w 173"/>
                <a:gd name="T11" fmla="*/ 154 h 173"/>
                <a:gd name="T12" fmla="*/ 36 w 173"/>
                <a:gd name="T13" fmla="*/ 154 h 173"/>
                <a:gd name="T14" fmla="*/ 154 w 173"/>
                <a:gd name="T15" fmla="*/ 36 h 173"/>
                <a:gd name="T16" fmla="*/ 154 w 173"/>
                <a:gd name="T17" fmla="*/ 36 h 173"/>
                <a:gd name="T18" fmla="*/ 173 w 173"/>
                <a:gd name="T19" fmla="*/ 18 h 173"/>
                <a:gd name="T20" fmla="*/ 154 w 173"/>
                <a:gd name="T2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173"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69" y="0"/>
                    <a:pt x="0" y="69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5"/>
                    <a:pt x="8" y="173"/>
                    <a:pt x="18" y="173"/>
                  </a:cubicBezTo>
                  <a:cubicBezTo>
                    <a:pt x="28" y="173"/>
                    <a:pt x="36" y="165"/>
                    <a:pt x="36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6" y="89"/>
                    <a:pt x="89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65" y="36"/>
                    <a:pt x="173" y="28"/>
                    <a:pt x="173" y="18"/>
                  </a:cubicBezTo>
                  <a:cubicBezTo>
                    <a:pt x="173" y="8"/>
                    <a:pt x="165" y="0"/>
                    <a:pt x="1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/>
              </a:endParaRPr>
            </a:p>
          </p:txBody>
        </p:sp>
      </p:grpSp>
      <p:pic>
        <p:nvPicPr>
          <p:cNvPr id="246" name="Picture 245" descr="KQ 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5971" y="263042"/>
            <a:ext cx="1476581" cy="1371792"/>
          </a:xfrm>
          <a:prstGeom prst="rect">
            <a:avLst/>
          </a:prstGeom>
        </p:spPr>
      </p:pic>
      <p:sp>
        <p:nvSpPr>
          <p:cNvPr id="226" name="TextBox 225"/>
          <p:cNvSpPr txBox="1"/>
          <p:nvPr/>
        </p:nvSpPr>
        <p:spPr>
          <a:xfrm>
            <a:off x="15901352" y="12651550"/>
            <a:ext cx="2485221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id-ID" sz="2800" b="1" dirty="0" smtClean="0">
                <a:solidFill>
                  <a:schemeClr val="tx2"/>
                </a:solidFill>
                <a:latin typeface="Lato Regular"/>
                <a:cs typeface="Lato Regular"/>
              </a:rPr>
              <a:t>Drink Coffee</a:t>
            </a:r>
            <a:endParaRPr lang="id-ID" sz="28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235" name="Freeform 8"/>
          <p:cNvSpPr>
            <a:spLocks noEditPoints="1"/>
          </p:cNvSpPr>
          <p:nvPr/>
        </p:nvSpPr>
        <p:spPr bwMode="auto">
          <a:xfrm>
            <a:off x="16430509" y="11815922"/>
            <a:ext cx="736212" cy="844841"/>
          </a:xfrm>
          <a:custGeom>
            <a:avLst/>
            <a:gdLst>
              <a:gd name="T0" fmla="*/ 179 w 192"/>
              <a:gd name="T1" fmla="*/ 35 h 220"/>
              <a:gd name="T2" fmla="*/ 171 w 192"/>
              <a:gd name="T3" fmla="*/ 9 h 220"/>
              <a:gd name="T4" fmla="*/ 158 w 192"/>
              <a:gd name="T5" fmla="*/ 0 h 220"/>
              <a:gd name="T6" fmla="*/ 34 w 192"/>
              <a:gd name="T7" fmla="*/ 0 h 220"/>
              <a:gd name="T8" fmla="*/ 21 w 192"/>
              <a:gd name="T9" fmla="*/ 9 h 220"/>
              <a:gd name="T10" fmla="*/ 13 w 192"/>
              <a:gd name="T11" fmla="*/ 35 h 220"/>
              <a:gd name="T12" fmla="*/ 0 w 192"/>
              <a:gd name="T13" fmla="*/ 48 h 220"/>
              <a:gd name="T14" fmla="*/ 0 w 192"/>
              <a:gd name="T15" fmla="*/ 69 h 220"/>
              <a:gd name="T16" fmla="*/ 13 w 192"/>
              <a:gd name="T17" fmla="*/ 82 h 220"/>
              <a:gd name="T18" fmla="*/ 21 w 192"/>
              <a:gd name="T19" fmla="*/ 82 h 220"/>
              <a:gd name="T20" fmla="*/ 20 w 192"/>
              <a:gd name="T21" fmla="*/ 84 h 220"/>
              <a:gd name="T22" fmla="*/ 34 w 192"/>
              <a:gd name="T23" fmla="*/ 208 h 220"/>
              <a:gd name="T24" fmla="*/ 48 w 192"/>
              <a:gd name="T25" fmla="*/ 220 h 220"/>
              <a:gd name="T26" fmla="*/ 144 w 192"/>
              <a:gd name="T27" fmla="*/ 220 h 220"/>
              <a:gd name="T28" fmla="*/ 158 w 192"/>
              <a:gd name="T29" fmla="*/ 208 h 220"/>
              <a:gd name="T30" fmla="*/ 172 w 192"/>
              <a:gd name="T31" fmla="*/ 84 h 220"/>
              <a:gd name="T32" fmla="*/ 171 w 192"/>
              <a:gd name="T33" fmla="*/ 82 h 220"/>
              <a:gd name="T34" fmla="*/ 179 w 192"/>
              <a:gd name="T35" fmla="*/ 82 h 220"/>
              <a:gd name="T36" fmla="*/ 192 w 192"/>
              <a:gd name="T37" fmla="*/ 69 h 220"/>
              <a:gd name="T38" fmla="*/ 192 w 192"/>
              <a:gd name="T39" fmla="*/ 48 h 220"/>
              <a:gd name="T40" fmla="*/ 179 w 192"/>
              <a:gd name="T41" fmla="*/ 35 h 220"/>
              <a:gd name="T42" fmla="*/ 34 w 192"/>
              <a:gd name="T43" fmla="*/ 14 h 220"/>
              <a:gd name="T44" fmla="*/ 158 w 192"/>
              <a:gd name="T45" fmla="*/ 14 h 220"/>
              <a:gd name="T46" fmla="*/ 165 w 192"/>
              <a:gd name="T47" fmla="*/ 34 h 220"/>
              <a:gd name="T48" fmla="*/ 27 w 192"/>
              <a:gd name="T49" fmla="*/ 34 h 220"/>
              <a:gd name="T50" fmla="*/ 34 w 192"/>
              <a:gd name="T51" fmla="*/ 14 h 220"/>
              <a:gd name="T52" fmla="*/ 48 w 192"/>
              <a:gd name="T53" fmla="*/ 206 h 220"/>
              <a:gd name="T54" fmla="*/ 46 w 192"/>
              <a:gd name="T55" fmla="*/ 186 h 220"/>
              <a:gd name="T56" fmla="*/ 146 w 192"/>
              <a:gd name="T57" fmla="*/ 186 h 220"/>
              <a:gd name="T58" fmla="*/ 144 w 192"/>
              <a:gd name="T59" fmla="*/ 206 h 220"/>
              <a:gd name="T60" fmla="*/ 48 w 192"/>
              <a:gd name="T61" fmla="*/ 206 h 220"/>
              <a:gd name="T62" fmla="*/ 147 w 192"/>
              <a:gd name="T63" fmla="*/ 179 h 220"/>
              <a:gd name="T64" fmla="*/ 45 w 192"/>
              <a:gd name="T65" fmla="*/ 179 h 220"/>
              <a:gd name="T66" fmla="*/ 37 w 192"/>
              <a:gd name="T67" fmla="*/ 110 h 220"/>
              <a:gd name="T68" fmla="*/ 155 w 192"/>
              <a:gd name="T69" fmla="*/ 110 h 220"/>
              <a:gd name="T70" fmla="*/ 147 w 192"/>
              <a:gd name="T71" fmla="*/ 179 h 220"/>
              <a:gd name="T72" fmla="*/ 156 w 192"/>
              <a:gd name="T73" fmla="*/ 103 h 220"/>
              <a:gd name="T74" fmla="*/ 36 w 192"/>
              <a:gd name="T75" fmla="*/ 103 h 220"/>
              <a:gd name="T76" fmla="*/ 34 w 192"/>
              <a:gd name="T77" fmla="*/ 82 h 220"/>
              <a:gd name="T78" fmla="*/ 158 w 192"/>
              <a:gd name="T79" fmla="*/ 82 h 220"/>
              <a:gd name="T80" fmla="*/ 156 w 192"/>
              <a:gd name="T81" fmla="*/ 103 h 220"/>
              <a:gd name="T82" fmla="*/ 179 w 192"/>
              <a:gd name="T83" fmla="*/ 69 h 220"/>
              <a:gd name="T84" fmla="*/ 13 w 192"/>
              <a:gd name="T85" fmla="*/ 69 h 220"/>
              <a:gd name="T86" fmla="*/ 13 w 192"/>
              <a:gd name="T87" fmla="*/ 48 h 220"/>
              <a:gd name="T88" fmla="*/ 179 w 192"/>
              <a:gd name="T89" fmla="*/ 48 h 220"/>
              <a:gd name="T90" fmla="*/ 179 w 192"/>
              <a:gd name="T91" fmla="*/ 69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2" h="220">
                <a:moveTo>
                  <a:pt x="179" y="35"/>
                </a:moveTo>
                <a:cubicBezTo>
                  <a:pt x="171" y="9"/>
                  <a:pt x="171" y="9"/>
                  <a:pt x="171" y="9"/>
                </a:cubicBezTo>
                <a:cubicBezTo>
                  <a:pt x="169" y="4"/>
                  <a:pt x="164" y="0"/>
                  <a:pt x="158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28" y="0"/>
                  <a:pt x="23" y="4"/>
                  <a:pt x="21" y="9"/>
                </a:cubicBezTo>
                <a:cubicBezTo>
                  <a:pt x="13" y="35"/>
                  <a:pt x="13" y="35"/>
                  <a:pt x="13" y="35"/>
                </a:cubicBezTo>
                <a:cubicBezTo>
                  <a:pt x="5" y="35"/>
                  <a:pt x="0" y="41"/>
                  <a:pt x="0" y="48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6"/>
                  <a:pt x="6" y="82"/>
                  <a:pt x="13" y="82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3"/>
                  <a:pt x="20" y="83"/>
                  <a:pt x="20" y="84"/>
                </a:cubicBezTo>
                <a:cubicBezTo>
                  <a:pt x="34" y="208"/>
                  <a:pt x="34" y="208"/>
                  <a:pt x="34" y="208"/>
                </a:cubicBezTo>
                <a:cubicBezTo>
                  <a:pt x="35" y="215"/>
                  <a:pt x="41" y="220"/>
                  <a:pt x="48" y="220"/>
                </a:cubicBezTo>
                <a:cubicBezTo>
                  <a:pt x="144" y="220"/>
                  <a:pt x="144" y="220"/>
                  <a:pt x="144" y="220"/>
                </a:cubicBezTo>
                <a:cubicBezTo>
                  <a:pt x="151" y="220"/>
                  <a:pt x="157" y="215"/>
                  <a:pt x="158" y="208"/>
                </a:cubicBezTo>
                <a:cubicBezTo>
                  <a:pt x="172" y="84"/>
                  <a:pt x="172" y="84"/>
                  <a:pt x="172" y="84"/>
                </a:cubicBezTo>
                <a:cubicBezTo>
                  <a:pt x="172" y="83"/>
                  <a:pt x="171" y="83"/>
                  <a:pt x="171" y="82"/>
                </a:cubicBezTo>
                <a:cubicBezTo>
                  <a:pt x="179" y="82"/>
                  <a:pt x="179" y="82"/>
                  <a:pt x="179" y="82"/>
                </a:cubicBezTo>
                <a:cubicBezTo>
                  <a:pt x="186" y="82"/>
                  <a:pt x="192" y="76"/>
                  <a:pt x="192" y="69"/>
                </a:cubicBezTo>
                <a:cubicBezTo>
                  <a:pt x="192" y="48"/>
                  <a:pt x="192" y="48"/>
                  <a:pt x="192" y="48"/>
                </a:cubicBezTo>
                <a:cubicBezTo>
                  <a:pt x="192" y="41"/>
                  <a:pt x="186" y="35"/>
                  <a:pt x="179" y="35"/>
                </a:cubicBezTo>
                <a:close/>
                <a:moveTo>
                  <a:pt x="34" y="14"/>
                </a:moveTo>
                <a:cubicBezTo>
                  <a:pt x="158" y="14"/>
                  <a:pt x="158" y="14"/>
                  <a:pt x="158" y="14"/>
                </a:cubicBezTo>
                <a:cubicBezTo>
                  <a:pt x="165" y="34"/>
                  <a:pt x="165" y="34"/>
                  <a:pt x="165" y="34"/>
                </a:cubicBezTo>
                <a:cubicBezTo>
                  <a:pt x="27" y="34"/>
                  <a:pt x="27" y="34"/>
                  <a:pt x="27" y="34"/>
                </a:cubicBezTo>
                <a:lnTo>
                  <a:pt x="34" y="14"/>
                </a:lnTo>
                <a:close/>
                <a:moveTo>
                  <a:pt x="48" y="206"/>
                </a:moveTo>
                <a:cubicBezTo>
                  <a:pt x="46" y="186"/>
                  <a:pt x="46" y="186"/>
                  <a:pt x="46" y="186"/>
                </a:cubicBezTo>
                <a:cubicBezTo>
                  <a:pt x="146" y="186"/>
                  <a:pt x="146" y="186"/>
                  <a:pt x="146" y="186"/>
                </a:cubicBezTo>
                <a:cubicBezTo>
                  <a:pt x="144" y="206"/>
                  <a:pt x="144" y="206"/>
                  <a:pt x="144" y="206"/>
                </a:cubicBezTo>
                <a:lnTo>
                  <a:pt x="48" y="206"/>
                </a:lnTo>
                <a:close/>
                <a:moveTo>
                  <a:pt x="147" y="179"/>
                </a:moveTo>
                <a:cubicBezTo>
                  <a:pt x="45" y="179"/>
                  <a:pt x="45" y="179"/>
                  <a:pt x="45" y="179"/>
                </a:cubicBezTo>
                <a:cubicBezTo>
                  <a:pt x="37" y="110"/>
                  <a:pt x="37" y="110"/>
                  <a:pt x="37" y="110"/>
                </a:cubicBezTo>
                <a:cubicBezTo>
                  <a:pt x="155" y="110"/>
                  <a:pt x="155" y="110"/>
                  <a:pt x="155" y="110"/>
                </a:cubicBezTo>
                <a:lnTo>
                  <a:pt x="147" y="179"/>
                </a:lnTo>
                <a:close/>
                <a:moveTo>
                  <a:pt x="156" y="103"/>
                </a:moveTo>
                <a:cubicBezTo>
                  <a:pt x="36" y="103"/>
                  <a:pt x="36" y="103"/>
                  <a:pt x="36" y="103"/>
                </a:cubicBezTo>
                <a:cubicBezTo>
                  <a:pt x="34" y="82"/>
                  <a:pt x="34" y="82"/>
                  <a:pt x="34" y="82"/>
                </a:cubicBezTo>
                <a:cubicBezTo>
                  <a:pt x="158" y="82"/>
                  <a:pt x="158" y="82"/>
                  <a:pt x="158" y="82"/>
                </a:cubicBezTo>
                <a:lnTo>
                  <a:pt x="156" y="103"/>
                </a:lnTo>
                <a:close/>
                <a:moveTo>
                  <a:pt x="179" y="69"/>
                </a:moveTo>
                <a:cubicBezTo>
                  <a:pt x="13" y="69"/>
                  <a:pt x="13" y="69"/>
                  <a:pt x="13" y="69"/>
                </a:cubicBezTo>
                <a:cubicBezTo>
                  <a:pt x="13" y="48"/>
                  <a:pt x="13" y="48"/>
                  <a:pt x="13" y="48"/>
                </a:cubicBezTo>
                <a:cubicBezTo>
                  <a:pt x="179" y="48"/>
                  <a:pt x="179" y="48"/>
                  <a:pt x="179" y="48"/>
                </a:cubicBezTo>
                <a:lnTo>
                  <a:pt x="179" y="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2941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/>
      <p:bldP spid="231" grpId="0"/>
      <p:bldP spid="232" grpId="0"/>
      <p:bldP spid="233" grpId="0"/>
      <p:bldP spid="238" grpId="0"/>
      <p:bldP spid="240" grpId="0"/>
      <p:bldP spid="226" grpId="0"/>
      <p:bldP spid="2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642553" y="2959689"/>
            <a:ext cx="4496826" cy="3508771"/>
            <a:chOff x="995974" y="871757"/>
            <a:chExt cx="1686749" cy="1315789"/>
          </a:xfrm>
        </p:grpSpPr>
        <p:sp>
          <p:nvSpPr>
            <p:cNvPr id="26" name="Teardrop 25"/>
            <p:cNvSpPr/>
            <p:nvPr/>
          </p:nvSpPr>
          <p:spPr bwMode="auto">
            <a:xfrm rot="8100000">
              <a:off x="1430575" y="871757"/>
              <a:ext cx="417512" cy="417512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Content Placeholder 2"/>
            <p:cNvSpPr txBox="1">
              <a:spLocks/>
            </p:cNvSpPr>
            <p:nvPr/>
          </p:nvSpPr>
          <p:spPr bwMode="auto">
            <a:xfrm>
              <a:off x="995974" y="1425520"/>
              <a:ext cx="1686749" cy="762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sz="32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One Stop QA Shop</a:t>
              </a:r>
              <a:endParaRPr lang="en-US" sz="3200" b="1" dirty="0">
                <a:solidFill>
                  <a:schemeClr val="tx2"/>
                </a:solidFill>
                <a:latin typeface="Lato Regular"/>
                <a:cs typeface="Lato Regular"/>
              </a:endParaRPr>
            </a:p>
            <a:p>
              <a:pPr algn="just">
                <a:spcBef>
                  <a:spcPct val="20000"/>
                </a:spcBef>
                <a:buFont typeface="Wingdings" pitchFamily="2" charset="2"/>
                <a:buChar char="§"/>
              </a:pPr>
              <a:endParaRPr lang="en-US" sz="2500" dirty="0">
                <a:latin typeface="Lato Regular" pitchFamily="34" charset="0"/>
                <a:ea typeface="Lato Regular" pitchFamily="34" charset="0"/>
                <a:cs typeface="Lato Regular" pitchFamily="34" charset="0"/>
              </a:endParaRPr>
            </a:p>
          </p:txBody>
        </p:sp>
        <p:grpSp>
          <p:nvGrpSpPr>
            <p:cNvPr id="28" name="Group 4699"/>
            <p:cNvGrpSpPr>
              <a:grpSpLocks/>
            </p:cNvGrpSpPr>
            <p:nvPr/>
          </p:nvGrpSpPr>
          <p:grpSpPr bwMode="auto">
            <a:xfrm>
              <a:off x="1520226" y="1020230"/>
              <a:ext cx="241710" cy="167336"/>
              <a:chOff x="3908425" y="4124324"/>
              <a:chExt cx="546100" cy="319088"/>
            </a:xfrm>
            <a:solidFill>
              <a:schemeClr val="bg1"/>
            </a:solidFill>
          </p:grpSpPr>
          <p:sp>
            <p:nvSpPr>
              <p:cNvPr id="29" name="Freeform 413"/>
              <p:cNvSpPr>
                <a:spLocks noChangeArrowheads="1"/>
              </p:cNvSpPr>
              <p:nvPr/>
            </p:nvSpPr>
            <p:spPr bwMode="auto">
              <a:xfrm>
                <a:off x="4019550" y="4262437"/>
                <a:ext cx="36513" cy="174625"/>
              </a:xfrm>
              <a:custGeom>
                <a:avLst/>
                <a:gdLst>
                  <a:gd name="T0" fmla="*/ 83 w 101"/>
                  <a:gd name="T1" fmla="*/ 8 h 485"/>
                  <a:gd name="T2" fmla="*/ 33 w 101"/>
                  <a:gd name="T3" fmla="*/ 8 h 485"/>
                  <a:gd name="T4" fmla="*/ 16 w 101"/>
                  <a:gd name="T5" fmla="*/ 8 h 485"/>
                  <a:gd name="T6" fmla="*/ 0 w 101"/>
                  <a:gd name="T7" fmla="*/ 33 h 485"/>
                  <a:gd name="T8" fmla="*/ 50 w 101"/>
                  <a:gd name="T9" fmla="*/ 476 h 485"/>
                  <a:gd name="T10" fmla="*/ 67 w 101"/>
                  <a:gd name="T11" fmla="*/ 484 h 485"/>
                  <a:gd name="T12" fmla="*/ 75 w 101"/>
                  <a:gd name="T13" fmla="*/ 476 h 485"/>
                  <a:gd name="T14" fmla="*/ 100 w 101"/>
                  <a:gd name="T15" fmla="*/ 33 h 485"/>
                  <a:gd name="T16" fmla="*/ 83 w 101"/>
                  <a:gd name="T17" fmla="*/ 8 h 485"/>
                  <a:gd name="T18" fmla="*/ 83 w 101"/>
                  <a:gd name="T19" fmla="*/ 8 h 485"/>
                  <a:gd name="T20" fmla="*/ 83 w 101"/>
                  <a:gd name="T21" fmla="*/ 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" h="485">
                    <a:moveTo>
                      <a:pt x="83" y="8"/>
                    </a:moveTo>
                    <a:cubicBezTo>
                      <a:pt x="33" y="8"/>
                      <a:pt x="33" y="8"/>
                      <a:pt x="33" y="8"/>
                    </a:cubicBezTo>
                    <a:cubicBezTo>
                      <a:pt x="25" y="0"/>
                      <a:pt x="16" y="8"/>
                      <a:pt x="16" y="8"/>
                    </a:cubicBezTo>
                    <a:cubicBezTo>
                      <a:pt x="8" y="16"/>
                      <a:pt x="0" y="25"/>
                      <a:pt x="0" y="33"/>
                    </a:cubicBezTo>
                    <a:cubicBezTo>
                      <a:pt x="50" y="476"/>
                      <a:pt x="50" y="476"/>
                      <a:pt x="50" y="476"/>
                    </a:cubicBezTo>
                    <a:cubicBezTo>
                      <a:pt x="50" y="476"/>
                      <a:pt x="58" y="484"/>
                      <a:pt x="67" y="484"/>
                    </a:cubicBezTo>
                    <a:cubicBezTo>
                      <a:pt x="75" y="484"/>
                      <a:pt x="75" y="476"/>
                      <a:pt x="75" y="476"/>
                    </a:cubicBezTo>
                    <a:cubicBezTo>
                      <a:pt x="100" y="33"/>
                      <a:pt x="100" y="33"/>
                      <a:pt x="100" y="33"/>
                    </a:cubicBezTo>
                    <a:cubicBezTo>
                      <a:pt x="100" y="25"/>
                      <a:pt x="92" y="16"/>
                      <a:pt x="83" y="8"/>
                    </a:cubicBezTo>
                    <a:close/>
                    <a:moveTo>
                      <a:pt x="83" y="8"/>
                    </a:moveTo>
                    <a:lnTo>
                      <a:pt x="83" y="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chemeClr val="bg1"/>
                  </a:solidFill>
                  <a:ea typeface="SimSun" charset="0"/>
                </a:endParaRPr>
              </a:p>
            </p:txBody>
          </p:sp>
          <p:sp>
            <p:nvSpPr>
              <p:cNvPr id="30" name="Freeform 414"/>
              <p:cNvSpPr>
                <a:spLocks noChangeArrowheads="1"/>
              </p:cNvSpPr>
              <p:nvPr/>
            </p:nvSpPr>
            <p:spPr bwMode="auto">
              <a:xfrm>
                <a:off x="4059238" y="4271962"/>
                <a:ext cx="166687" cy="171450"/>
              </a:xfrm>
              <a:custGeom>
                <a:avLst/>
                <a:gdLst>
                  <a:gd name="T0" fmla="*/ 452 w 461"/>
                  <a:gd name="T1" fmla="*/ 67 h 477"/>
                  <a:gd name="T2" fmla="*/ 51 w 461"/>
                  <a:gd name="T3" fmla="*/ 0 h 477"/>
                  <a:gd name="T4" fmla="*/ 42 w 461"/>
                  <a:gd name="T5" fmla="*/ 8 h 477"/>
                  <a:gd name="T6" fmla="*/ 42 w 461"/>
                  <a:gd name="T7" fmla="*/ 16 h 477"/>
                  <a:gd name="T8" fmla="*/ 0 w 461"/>
                  <a:gd name="T9" fmla="*/ 459 h 477"/>
                  <a:gd name="T10" fmla="*/ 9 w 461"/>
                  <a:gd name="T11" fmla="*/ 468 h 477"/>
                  <a:gd name="T12" fmla="*/ 17 w 461"/>
                  <a:gd name="T13" fmla="*/ 476 h 477"/>
                  <a:gd name="T14" fmla="*/ 17 w 461"/>
                  <a:gd name="T15" fmla="*/ 468 h 477"/>
                  <a:gd name="T16" fmla="*/ 452 w 461"/>
                  <a:gd name="T17" fmla="*/ 83 h 477"/>
                  <a:gd name="T18" fmla="*/ 460 w 461"/>
                  <a:gd name="T19" fmla="*/ 75 h 477"/>
                  <a:gd name="T20" fmla="*/ 452 w 461"/>
                  <a:gd name="T21" fmla="*/ 67 h 477"/>
                  <a:gd name="T22" fmla="*/ 452 w 461"/>
                  <a:gd name="T23" fmla="*/ 67 h 477"/>
                  <a:gd name="T24" fmla="*/ 452 w 461"/>
                  <a:gd name="T25" fmla="*/ 67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1" h="477">
                    <a:moveTo>
                      <a:pt x="452" y="67"/>
                    </a:moveTo>
                    <a:cubicBezTo>
                      <a:pt x="51" y="0"/>
                      <a:pt x="51" y="0"/>
                      <a:pt x="51" y="0"/>
                    </a:cubicBezTo>
                    <a:lnTo>
                      <a:pt x="42" y="8"/>
                    </a:lnTo>
                    <a:lnTo>
                      <a:pt x="42" y="16"/>
                    </a:lnTo>
                    <a:cubicBezTo>
                      <a:pt x="0" y="459"/>
                      <a:pt x="0" y="459"/>
                      <a:pt x="0" y="459"/>
                    </a:cubicBezTo>
                    <a:cubicBezTo>
                      <a:pt x="0" y="468"/>
                      <a:pt x="0" y="468"/>
                      <a:pt x="9" y="468"/>
                    </a:cubicBezTo>
                    <a:cubicBezTo>
                      <a:pt x="9" y="476"/>
                      <a:pt x="9" y="476"/>
                      <a:pt x="17" y="476"/>
                    </a:cubicBezTo>
                    <a:lnTo>
                      <a:pt x="17" y="468"/>
                    </a:lnTo>
                    <a:cubicBezTo>
                      <a:pt x="452" y="83"/>
                      <a:pt x="452" y="83"/>
                      <a:pt x="452" y="83"/>
                    </a:cubicBezTo>
                    <a:cubicBezTo>
                      <a:pt x="460" y="83"/>
                      <a:pt x="460" y="75"/>
                      <a:pt x="460" y="75"/>
                    </a:cubicBezTo>
                    <a:cubicBezTo>
                      <a:pt x="460" y="67"/>
                      <a:pt x="452" y="67"/>
                      <a:pt x="452" y="67"/>
                    </a:cubicBezTo>
                    <a:close/>
                    <a:moveTo>
                      <a:pt x="452" y="67"/>
                    </a:moveTo>
                    <a:lnTo>
                      <a:pt x="452" y="6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chemeClr val="bg1"/>
                  </a:solidFill>
                  <a:ea typeface="SimSun" charset="0"/>
                </a:endParaRPr>
              </a:p>
            </p:txBody>
          </p:sp>
          <p:sp>
            <p:nvSpPr>
              <p:cNvPr id="31" name="Freeform 415"/>
              <p:cNvSpPr>
                <a:spLocks noChangeArrowheads="1"/>
              </p:cNvSpPr>
              <p:nvPr/>
            </p:nvSpPr>
            <p:spPr bwMode="auto">
              <a:xfrm>
                <a:off x="3908425" y="4124324"/>
                <a:ext cx="546100" cy="177800"/>
              </a:xfrm>
              <a:custGeom>
                <a:avLst/>
                <a:gdLst>
                  <a:gd name="T0" fmla="*/ 1514 w 1515"/>
                  <a:gd name="T1" fmla="*/ 0 h 494"/>
                  <a:gd name="T2" fmla="*/ 1497 w 1515"/>
                  <a:gd name="T3" fmla="*/ 0 h 494"/>
                  <a:gd name="T4" fmla="*/ 17 w 1515"/>
                  <a:gd name="T5" fmla="*/ 276 h 494"/>
                  <a:gd name="T6" fmla="*/ 0 w 1515"/>
                  <a:gd name="T7" fmla="*/ 293 h 494"/>
                  <a:gd name="T8" fmla="*/ 17 w 1515"/>
                  <a:gd name="T9" fmla="*/ 301 h 494"/>
                  <a:gd name="T10" fmla="*/ 335 w 1515"/>
                  <a:gd name="T11" fmla="*/ 359 h 494"/>
                  <a:gd name="T12" fmla="*/ 377 w 1515"/>
                  <a:gd name="T13" fmla="*/ 351 h 494"/>
                  <a:gd name="T14" fmla="*/ 1171 w 1515"/>
                  <a:gd name="T15" fmla="*/ 117 h 494"/>
                  <a:gd name="T16" fmla="*/ 502 w 1515"/>
                  <a:gd name="T17" fmla="*/ 368 h 494"/>
                  <a:gd name="T18" fmla="*/ 494 w 1515"/>
                  <a:gd name="T19" fmla="*/ 376 h 494"/>
                  <a:gd name="T20" fmla="*/ 502 w 1515"/>
                  <a:gd name="T21" fmla="*/ 385 h 494"/>
                  <a:gd name="T22" fmla="*/ 1154 w 1515"/>
                  <a:gd name="T23" fmla="*/ 493 h 494"/>
                  <a:gd name="T24" fmla="*/ 1204 w 1515"/>
                  <a:gd name="T25" fmla="*/ 468 h 494"/>
                  <a:gd name="T26" fmla="*/ 1514 w 1515"/>
                  <a:gd name="T27" fmla="*/ 17 h 494"/>
                  <a:gd name="T28" fmla="*/ 1514 w 1515"/>
                  <a:gd name="T29" fmla="*/ 0 h 494"/>
                  <a:gd name="T30" fmla="*/ 1514 w 1515"/>
                  <a:gd name="T31" fmla="*/ 0 h 494"/>
                  <a:gd name="T32" fmla="*/ 1514 w 1515"/>
                  <a:gd name="T33" fmla="*/ 0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15" h="494">
                    <a:moveTo>
                      <a:pt x="1514" y="0"/>
                    </a:moveTo>
                    <a:cubicBezTo>
                      <a:pt x="1505" y="0"/>
                      <a:pt x="1497" y="0"/>
                      <a:pt x="1497" y="0"/>
                    </a:cubicBezTo>
                    <a:cubicBezTo>
                      <a:pt x="17" y="276"/>
                      <a:pt x="17" y="276"/>
                      <a:pt x="17" y="276"/>
                    </a:cubicBezTo>
                    <a:cubicBezTo>
                      <a:pt x="9" y="276"/>
                      <a:pt x="0" y="284"/>
                      <a:pt x="0" y="293"/>
                    </a:cubicBezTo>
                    <a:cubicBezTo>
                      <a:pt x="0" y="293"/>
                      <a:pt x="9" y="301"/>
                      <a:pt x="17" y="301"/>
                    </a:cubicBezTo>
                    <a:cubicBezTo>
                      <a:pt x="335" y="359"/>
                      <a:pt x="335" y="359"/>
                      <a:pt x="335" y="359"/>
                    </a:cubicBezTo>
                    <a:cubicBezTo>
                      <a:pt x="343" y="359"/>
                      <a:pt x="360" y="359"/>
                      <a:pt x="377" y="351"/>
                    </a:cubicBezTo>
                    <a:cubicBezTo>
                      <a:pt x="1171" y="117"/>
                      <a:pt x="1171" y="117"/>
                      <a:pt x="1171" y="117"/>
                    </a:cubicBezTo>
                    <a:cubicBezTo>
                      <a:pt x="502" y="368"/>
                      <a:pt x="502" y="368"/>
                      <a:pt x="502" y="368"/>
                    </a:cubicBezTo>
                    <a:cubicBezTo>
                      <a:pt x="502" y="368"/>
                      <a:pt x="494" y="368"/>
                      <a:pt x="494" y="376"/>
                    </a:cubicBezTo>
                    <a:cubicBezTo>
                      <a:pt x="494" y="385"/>
                      <a:pt x="502" y="385"/>
                      <a:pt x="502" y="385"/>
                    </a:cubicBezTo>
                    <a:cubicBezTo>
                      <a:pt x="1154" y="493"/>
                      <a:pt x="1154" y="493"/>
                      <a:pt x="1154" y="493"/>
                    </a:cubicBezTo>
                    <a:cubicBezTo>
                      <a:pt x="1171" y="493"/>
                      <a:pt x="1188" y="485"/>
                      <a:pt x="1204" y="468"/>
                    </a:cubicBezTo>
                    <a:cubicBezTo>
                      <a:pt x="1514" y="17"/>
                      <a:pt x="1514" y="17"/>
                      <a:pt x="1514" y="17"/>
                    </a:cubicBezTo>
                    <a:cubicBezTo>
                      <a:pt x="1514" y="8"/>
                      <a:pt x="1514" y="8"/>
                      <a:pt x="1514" y="0"/>
                    </a:cubicBezTo>
                    <a:close/>
                    <a:moveTo>
                      <a:pt x="1514" y="0"/>
                    </a:moveTo>
                    <a:lnTo>
                      <a:pt x="1514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chemeClr val="bg1"/>
                  </a:solidFill>
                  <a:ea typeface="SimSun" charset="0"/>
                </a:endParaRPr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18552077" y="2729206"/>
            <a:ext cx="3428107" cy="3327470"/>
            <a:chOff x="9278455" y="1168739"/>
            <a:chExt cx="1714500" cy="1663735"/>
          </a:xfrm>
        </p:grpSpPr>
        <p:sp>
          <p:nvSpPr>
            <p:cNvPr id="17" name="Teardrop 16"/>
            <p:cNvSpPr/>
            <p:nvPr/>
          </p:nvSpPr>
          <p:spPr bwMode="auto">
            <a:xfrm rot="8100000">
              <a:off x="9852069" y="1168739"/>
              <a:ext cx="556683" cy="556683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 bwMode="auto">
            <a:xfrm>
              <a:off x="9278455" y="1816439"/>
              <a:ext cx="1714500" cy="101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sz="32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Testing After Hour</a:t>
              </a:r>
              <a:endParaRPr lang="en-US" sz="3200" b="1" dirty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32" name="Freeform 429"/>
            <p:cNvSpPr>
              <a:spLocks noChangeArrowheads="1"/>
            </p:cNvSpPr>
            <p:nvPr/>
          </p:nvSpPr>
          <p:spPr bwMode="auto">
            <a:xfrm>
              <a:off x="10000271" y="1293967"/>
              <a:ext cx="302205" cy="300039"/>
            </a:xfrm>
            <a:custGeom>
              <a:avLst/>
              <a:gdLst>
                <a:gd name="T0" fmla="*/ 1162 w 1230"/>
                <a:gd name="T1" fmla="*/ 383 h 1221"/>
                <a:gd name="T2" fmla="*/ 1112 w 1230"/>
                <a:gd name="T3" fmla="*/ 433 h 1221"/>
                <a:gd name="T4" fmla="*/ 794 w 1230"/>
                <a:gd name="T5" fmla="*/ 116 h 1221"/>
                <a:gd name="T6" fmla="*/ 844 w 1230"/>
                <a:gd name="T7" fmla="*/ 57 h 1221"/>
                <a:gd name="T8" fmla="*/ 1061 w 1230"/>
                <a:gd name="T9" fmla="*/ 57 h 1221"/>
                <a:gd name="T10" fmla="*/ 1162 w 1230"/>
                <a:gd name="T11" fmla="*/ 166 h 1221"/>
                <a:gd name="T12" fmla="*/ 1162 w 1230"/>
                <a:gd name="T13" fmla="*/ 383 h 1221"/>
                <a:gd name="T14" fmla="*/ 418 w 1230"/>
                <a:gd name="T15" fmla="*/ 1019 h 1221"/>
                <a:gd name="T16" fmla="*/ 418 w 1230"/>
                <a:gd name="T17" fmla="*/ 1077 h 1221"/>
                <a:gd name="T18" fmla="*/ 468 w 1230"/>
                <a:gd name="T19" fmla="*/ 1077 h 1221"/>
                <a:gd name="T20" fmla="*/ 1061 w 1230"/>
                <a:gd name="T21" fmla="*/ 484 h 1221"/>
                <a:gd name="T22" fmla="*/ 1003 w 1230"/>
                <a:gd name="T23" fmla="*/ 433 h 1221"/>
                <a:gd name="T24" fmla="*/ 418 w 1230"/>
                <a:gd name="T25" fmla="*/ 1019 h 1221"/>
                <a:gd name="T26" fmla="*/ 150 w 1230"/>
                <a:gd name="T27" fmla="*/ 751 h 1221"/>
                <a:gd name="T28" fmla="*/ 150 w 1230"/>
                <a:gd name="T29" fmla="*/ 810 h 1221"/>
                <a:gd name="T30" fmla="*/ 209 w 1230"/>
                <a:gd name="T31" fmla="*/ 810 h 1221"/>
                <a:gd name="T32" fmla="*/ 794 w 1230"/>
                <a:gd name="T33" fmla="*/ 216 h 1221"/>
                <a:gd name="T34" fmla="*/ 735 w 1230"/>
                <a:gd name="T35" fmla="*/ 166 h 1221"/>
                <a:gd name="T36" fmla="*/ 150 w 1230"/>
                <a:gd name="T37" fmla="*/ 751 h 1221"/>
                <a:gd name="T38" fmla="*/ 844 w 1230"/>
                <a:gd name="T39" fmla="*/ 275 h 1221"/>
                <a:gd name="T40" fmla="*/ 259 w 1230"/>
                <a:gd name="T41" fmla="*/ 860 h 1221"/>
                <a:gd name="T42" fmla="*/ 259 w 1230"/>
                <a:gd name="T43" fmla="*/ 969 h 1221"/>
                <a:gd name="T44" fmla="*/ 367 w 1230"/>
                <a:gd name="T45" fmla="*/ 969 h 1221"/>
                <a:gd name="T46" fmla="*/ 953 w 1230"/>
                <a:gd name="T47" fmla="*/ 383 h 1221"/>
                <a:gd name="T48" fmla="*/ 844 w 1230"/>
                <a:gd name="T49" fmla="*/ 275 h 1221"/>
                <a:gd name="T50" fmla="*/ 367 w 1230"/>
                <a:gd name="T51" fmla="*/ 1127 h 1221"/>
                <a:gd name="T52" fmla="*/ 334 w 1230"/>
                <a:gd name="T53" fmla="*/ 1061 h 1221"/>
                <a:gd name="T54" fmla="*/ 309 w 1230"/>
                <a:gd name="T55" fmla="*/ 1061 h 1221"/>
                <a:gd name="T56" fmla="*/ 209 w 1230"/>
                <a:gd name="T57" fmla="*/ 1019 h 1221"/>
                <a:gd name="T58" fmla="*/ 158 w 1230"/>
                <a:gd name="T59" fmla="*/ 910 h 1221"/>
                <a:gd name="T60" fmla="*/ 167 w 1230"/>
                <a:gd name="T61" fmla="*/ 893 h 1221"/>
                <a:gd name="T62" fmla="*/ 100 w 1230"/>
                <a:gd name="T63" fmla="*/ 860 h 1221"/>
                <a:gd name="T64" fmla="*/ 92 w 1230"/>
                <a:gd name="T65" fmla="*/ 852 h 1221"/>
                <a:gd name="T66" fmla="*/ 0 w 1230"/>
                <a:gd name="T67" fmla="*/ 1220 h 1221"/>
                <a:gd name="T68" fmla="*/ 367 w 1230"/>
                <a:gd name="T69" fmla="*/ 1127 h 1221"/>
                <a:gd name="T70" fmla="*/ 367 w 1230"/>
                <a:gd name="T71" fmla="*/ 1127 h 1221"/>
                <a:gd name="T72" fmla="*/ 367 w 1230"/>
                <a:gd name="T73" fmla="*/ 1127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0" h="1221">
                  <a:moveTo>
                    <a:pt x="1162" y="383"/>
                  </a:moveTo>
                  <a:cubicBezTo>
                    <a:pt x="1112" y="433"/>
                    <a:pt x="1112" y="433"/>
                    <a:pt x="1112" y="433"/>
                  </a:cubicBezTo>
                  <a:cubicBezTo>
                    <a:pt x="794" y="116"/>
                    <a:pt x="794" y="116"/>
                    <a:pt x="794" y="116"/>
                  </a:cubicBezTo>
                  <a:cubicBezTo>
                    <a:pt x="844" y="57"/>
                    <a:pt x="844" y="57"/>
                    <a:pt x="844" y="57"/>
                  </a:cubicBezTo>
                  <a:cubicBezTo>
                    <a:pt x="903" y="0"/>
                    <a:pt x="1003" y="0"/>
                    <a:pt x="1061" y="57"/>
                  </a:cubicBezTo>
                  <a:cubicBezTo>
                    <a:pt x="1162" y="166"/>
                    <a:pt x="1162" y="166"/>
                    <a:pt x="1162" y="166"/>
                  </a:cubicBezTo>
                  <a:cubicBezTo>
                    <a:pt x="1229" y="225"/>
                    <a:pt x="1229" y="325"/>
                    <a:pt x="1162" y="383"/>
                  </a:cubicBezTo>
                  <a:close/>
                  <a:moveTo>
                    <a:pt x="418" y="1019"/>
                  </a:moveTo>
                  <a:cubicBezTo>
                    <a:pt x="401" y="1035"/>
                    <a:pt x="401" y="1061"/>
                    <a:pt x="418" y="1077"/>
                  </a:cubicBezTo>
                  <a:cubicBezTo>
                    <a:pt x="434" y="1086"/>
                    <a:pt x="459" y="1086"/>
                    <a:pt x="468" y="1077"/>
                  </a:cubicBezTo>
                  <a:cubicBezTo>
                    <a:pt x="1061" y="484"/>
                    <a:pt x="1061" y="484"/>
                    <a:pt x="1061" y="484"/>
                  </a:cubicBezTo>
                  <a:cubicBezTo>
                    <a:pt x="1003" y="433"/>
                    <a:pt x="1003" y="433"/>
                    <a:pt x="1003" y="433"/>
                  </a:cubicBezTo>
                  <a:lnTo>
                    <a:pt x="418" y="1019"/>
                  </a:lnTo>
                  <a:close/>
                  <a:moveTo>
                    <a:pt x="150" y="751"/>
                  </a:moveTo>
                  <a:cubicBezTo>
                    <a:pt x="133" y="768"/>
                    <a:pt x="133" y="793"/>
                    <a:pt x="150" y="810"/>
                  </a:cubicBezTo>
                  <a:cubicBezTo>
                    <a:pt x="167" y="818"/>
                    <a:pt x="192" y="818"/>
                    <a:pt x="209" y="810"/>
                  </a:cubicBezTo>
                  <a:cubicBezTo>
                    <a:pt x="794" y="216"/>
                    <a:pt x="794" y="216"/>
                    <a:pt x="794" y="216"/>
                  </a:cubicBezTo>
                  <a:cubicBezTo>
                    <a:pt x="735" y="166"/>
                    <a:pt x="735" y="166"/>
                    <a:pt x="735" y="166"/>
                  </a:cubicBezTo>
                  <a:lnTo>
                    <a:pt x="150" y="751"/>
                  </a:lnTo>
                  <a:close/>
                  <a:moveTo>
                    <a:pt x="844" y="275"/>
                  </a:moveTo>
                  <a:cubicBezTo>
                    <a:pt x="259" y="860"/>
                    <a:pt x="259" y="860"/>
                    <a:pt x="259" y="860"/>
                  </a:cubicBezTo>
                  <a:cubicBezTo>
                    <a:pt x="225" y="893"/>
                    <a:pt x="225" y="935"/>
                    <a:pt x="259" y="969"/>
                  </a:cubicBezTo>
                  <a:cubicBezTo>
                    <a:pt x="284" y="994"/>
                    <a:pt x="334" y="994"/>
                    <a:pt x="367" y="969"/>
                  </a:cubicBezTo>
                  <a:cubicBezTo>
                    <a:pt x="953" y="383"/>
                    <a:pt x="953" y="383"/>
                    <a:pt x="953" y="383"/>
                  </a:cubicBezTo>
                  <a:lnTo>
                    <a:pt x="844" y="275"/>
                  </a:lnTo>
                  <a:close/>
                  <a:moveTo>
                    <a:pt x="367" y="1127"/>
                  </a:moveTo>
                  <a:cubicBezTo>
                    <a:pt x="351" y="1111"/>
                    <a:pt x="343" y="1086"/>
                    <a:pt x="334" y="1061"/>
                  </a:cubicBezTo>
                  <a:cubicBezTo>
                    <a:pt x="326" y="1061"/>
                    <a:pt x="317" y="1061"/>
                    <a:pt x="309" y="1061"/>
                  </a:cubicBezTo>
                  <a:cubicBezTo>
                    <a:pt x="276" y="1061"/>
                    <a:pt x="234" y="1052"/>
                    <a:pt x="209" y="1019"/>
                  </a:cubicBezTo>
                  <a:cubicBezTo>
                    <a:pt x="175" y="994"/>
                    <a:pt x="158" y="952"/>
                    <a:pt x="158" y="910"/>
                  </a:cubicBezTo>
                  <a:cubicBezTo>
                    <a:pt x="158" y="910"/>
                    <a:pt x="158" y="902"/>
                    <a:pt x="167" y="893"/>
                  </a:cubicBezTo>
                  <a:cubicBezTo>
                    <a:pt x="142" y="885"/>
                    <a:pt x="117" y="877"/>
                    <a:pt x="100" y="860"/>
                  </a:cubicBezTo>
                  <a:lnTo>
                    <a:pt x="92" y="852"/>
                  </a:lnTo>
                  <a:cubicBezTo>
                    <a:pt x="0" y="1220"/>
                    <a:pt x="0" y="1220"/>
                    <a:pt x="0" y="1220"/>
                  </a:cubicBezTo>
                  <a:cubicBezTo>
                    <a:pt x="367" y="1127"/>
                    <a:pt x="367" y="1127"/>
                    <a:pt x="367" y="1127"/>
                  </a:cubicBezTo>
                  <a:close/>
                  <a:moveTo>
                    <a:pt x="367" y="1127"/>
                  </a:moveTo>
                  <a:lnTo>
                    <a:pt x="367" y="11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121917" tIns="60958" rIns="121917" bIns="60958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304506" y="9931863"/>
            <a:ext cx="4278748" cy="2984472"/>
            <a:chOff x="1327471" y="4869361"/>
            <a:chExt cx="1714500" cy="1606393"/>
          </a:xfrm>
        </p:grpSpPr>
        <p:sp>
          <p:nvSpPr>
            <p:cNvPr id="16" name="Content Placeholder 2"/>
            <p:cNvSpPr txBox="1">
              <a:spLocks/>
            </p:cNvSpPr>
            <p:nvPr/>
          </p:nvSpPr>
          <p:spPr bwMode="auto">
            <a:xfrm>
              <a:off x="1327471" y="5459719"/>
              <a:ext cx="1714500" cy="101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sz="32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Proven Expertise in Large Scale Testing Programs</a:t>
              </a:r>
              <a:endParaRPr lang="en-US" sz="3200" b="1" dirty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157310" y="4869361"/>
              <a:ext cx="714663" cy="429075"/>
              <a:chOff x="1622749" y="3652019"/>
              <a:chExt cx="535998" cy="321806"/>
            </a:xfrm>
          </p:grpSpPr>
          <p:sp>
            <p:nvSpPr>
              <p:cNvPr id="34" name="Freeform 166"/>
              <p:cNvSpPr>
                <a:spLocks noChangeArrowheads="1"/>
              </p:cNvSpPr>
              <p:nvPr/>
            </p:nvSpPr>
            <p:spPr bwMode="auto">
              <a:xfrm>
                <a:off x="1937659" y="3652019"/>
                <a:ext cx="221088" cy="321806"/>
              </a:xfrm>
              <a:custGeom>
                <a:avLst/>
                <a:gdLst>
                  <a:gd name="T0" fmla="*/ 396 w 793"/>
                  <a:gd name="T1" fmla="*/ 146 h 1157"/>
                  <a:gd name="T2" fmla="*/ 553 w 793"/>
                  <a:gd name="T3" fmla="*/ 209 h 1157"/>
                  <a:gd name="T4" fmla="*/ 615 w 793"/>
                  <a:gd name="T5" fmla="*/ 365 h 1157"/>
                  <a:gd name="T6" fmla="*/ 553 w 793"/>
                  <a:gd name="T7" fmla="*/ 511 h 1157"/>
                  <a:gd name="T8" fmla="*/ 396 w 793"/>
                  <a:gd name="T9" fmla="*/ 709 h 1157"/>
                  <a:gd name="T10" fmla="*/ 240 w 793"/>
                  <a:gd name="T11" fmla="*/ 511 h 1157"/>
                  <a:gd name="T12" fmla="*/ 178 w 793"/>
                  <a:gd name="T13" fmla="*/ 365 h 1157"/>
                  <a:gd name="T14" fmla="*/ 240 w 793"/>
                  <a:gd name="T15" fmla="*/ 209 h 1157"/>
                  <a:gd name="T16" fmla="*/ 396 w 793"/>
                  <a:gd name="T17" fmla="*/ 146 h 1157"/>
                  <a:gd name="T18" fmla="*/ 396 w 793"/>
                  <a:gd name="T19" fmla="*/ 0 h 1157"/>
                  <a:gd name="T20" fmla="*/ 136 w 793"/>
                  <a:gd name="T21" fmla="*/ 105 h 1157"/>
                  <a:gd name="T22" fmla="*/ 136 w 793"/>
                  <a:gd name="T23" fmla="*/ 615 h 1157"/>
                  <a:gd name="T24" fmla="*/ 396 w 793"/>
                  <a:gd name="T25" fmla="*/ 1156 h 1157"/>
                  <a:gd name="T26" fmla="*/ 646 w 793"/>
                  <a:gd name="T27" fmla="*/ 615 h 1157"/>
                  <a:gd name="T28" fmla="*/ 646 w 793"/>
                  <a:gd name="T29" fmla="*/ 105 h 1157"/>
                  <a:gd name="T30" fmla="*/ 396 w 793"/>
                  <a:gd name="T31" fmla="*/ 0 h 1157"/>
                  <a:gd name="T32" fmla="*/ 396 w 793"/>
                  <a:gd name="T33" fmla="*/ 146 h 1157"/>
                  <a:gd name="T34" fmla="*/ 396 w 793"/>
                  <a:gd name="T35" fmla="*/ 0 h 1157"/>
                  <a:gd name="T36" fmla="*/ 396 w 793"/>
                  <a:gd name="T37" fmla="*/ 0 h 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93" h="1157">
                    <a:moveTo>
                      <a:pt x="396" y="146"/>
                    </a:moveTo>
                    <a:cubicBezTo>
                      <a:pt x="448" y="146"/>
                      <a:pt x="511" y="167"/>
                      <a:pt x="553" y="209"/>
                    </a:cubicBezTo>
                    <a:cubicBezTo>
                      <a:pt x="584" y="250"/>
                      <a:pt x="615" y="302"/>
                      <a:pt x="615" y="365"/>
                    </a:cubicBezTo>
                    <a:cubicBezTo>
                      <a:pt x="615" y="417"/>
                      <a:pt x="584" y="469"/>
                      <a:pt x="553" y="511"/>
                    </a:cubicBezTo>
                    <a:cubicBezTo>
                      <a:pt x="542" y="521"/>
                      <a:pt x="469" y="594"/>
                      <a:pt x="396" y="709"/>
                    </a:cubicBezTo>
                    <a:cubicBezTo>
                      <a:pt x="323" y="594"/>
                      <a:pt x="250" y="521"/>
                      <a:pt x="240" y="511"/>
                    </a:cubicBezTo>
                    <a:cubicBezTo>
                      <a:pt x="198" y="469"/>
                      <a:pt x="178" y="417"/>
                      <a:pt x="178" y="365"/>
                    </a:cubicBezTo>
                    <a:cubicBezTo>
                      <a:pt x="178" y="302"/>
                      <a:pt x="198" y="250"/>
                      <a:pt x="240" y="209"/>
                    </a:cubicBezTo>
                    <a:cubicBezTo>
                      <a:pt x="282" y="167"/>
                      <a:pt x="334" y="146"/>
                      <a:pt x="396" y="146"/>
                    </a:cubicBezTo>
                    <a:lnTo>
                      <a:pt x="396" y="0"/>
                    </a:lnTo>
                    <a:cubicBezTo>
                      <a:pt x="303" y="0"/>
                      <a:pt x="209" y="32"/>
                      <a:pt x="136" y="105"/>
                    </a:cubicBezTo>
                    <a:cubicBezTo>
                      <a:pt x="0" y="250"/>
                      <a:pt x="0" y="480"/>
                      <a:pt x="136" y="615"/>
                    </a:cubicBezTo>
                    <a:cubicBezTo>
                      <a:pt x="136" y="615"/>
                      <a:pt x="396" y="865"/>
                      <a:pt x="396" y="1156"/>
                    </a:cubicBezTo>
                    <a:cubicBezTo>
                      <a:pt x="396" y="865"/>
                      <a:pt x="646" y="615"/>
                      <a:pt x="646" y="615"/>
                    </a:cubicBezTo>
                    <a:cubicBezTo>
                      <a:pt x="792" y="480"/>
                      <a:pt x="792" y="250"/>
                      <a:pt x="646" y="105"/>
                    </a:cubicBezTo>
                    <a:cubicBezTo>
                      <a:pt x="584" y="32"/>
                      <a:pt x="490" y="0"/>
                      <a:pt x="396" y="0"/>
                    </a:cubicBezTo>
                    <a:lnTo>
                      <a:pt x="396" y="146"/>
                    </a:lnTo>
                    <a:close/>
                    <a:moveTo>
                      <a:pt x="396" y="0"/>
                    </a:moveTo>
                    <a:lnTo>
                      <a:pt x="39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a typeface="SimSun" charset="0"/>
                </a:endParaRPr>
              </a:p>
            </p:txBody>
          </p:sp>
          <p:sp>
            <p:nvSpPr>
              <p:cNvPr id="35" name="Freeform 167"/>
              <p:cNvSpPr>
                <a:spLocks noChangeArrowheads="1"/>
              </p:cNvSpPr>
              <p:nvPr/>
            </p:nvSpPr>
            <p:spPr bwMode="auto">
              <a:xfrm>
                <a:off x="1622749" y="3794604"/>
                <a:ext cx="40533" cy="40532"/>
              </a:xfrm>
              <a:custGeom>
                <a:avLst/>
                <a:gdLst>
                  <a:gd name="T0" fmla="*/ 146 w 147"/>
                  <a:gd name="T1" fmla="*/ 73 h 147"/>
                  <a:gd name="T2" fmla="*/ 73 w 147"/>
                  <a:gd name="T3" fmla="*/ 146 h 147"/>
                  <a:gd name="T4" fmla="*/ 0 w 147"/>
                  <a:gd name="T5" fmla="*/ 73 h 147"/>
                  <a:gd name="T6" fmla="*/ 73 w 147"/>
                  <a:gd name="T7" fmla="*/ 0 h 147"/>
                  <a:gd name="T8" fmla="*/ 146 w 147"/>
                  <a:gd name="T9" fmla="*/ 73 h 147"/>
                  <a:gd name="T10" fmla="*/ 146 w 147"/>
                  <a:gd name="T11" fmla="*/ 73 h 147"/>
                  <a:gd name="T12" fmla="*/ 146 w 147"/>
                  <a:gd name="T13" fmla="*/ 7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7" h="147">
                    <a:moveTo>
                      <a:pt x="146" y="73"/>
                    </a:moveTo>
                    <a:cubicBezTo>
                      <a:pt x="146" y="104"/>
                      <a:pt x="115" y="146"/>
                      <a:pt x="73" y="146"/>
                    </a:cubicBezTo>
                    <a:cubicBezTo>
                      <a:pt x="32" y="146"/>
                      <a:pt x="0" y="104"/>
                      <a:pt x="0" y="73"/>
                    </a:cubicBezTo>
                    <a:cubicBezTo>
                      <a:pt x="0" y="31"/>
                      <a:pt x="32" y="0"/>
                      <a:pt x="73" y="0"/>
                    </a:cubicBezTo>
                    <a:cubicBezTo>
                      <a:pt x="115" y="0"/>
                      <a:pt x="146" y="31"/>
                      <a:pt x="146" y="73"/>
                    </a:cubicBezTo>
                    <a:close/>
                    <a:moveTo>
                      <a:pt x="146" y="73"/>
                    </a:moveTo>
                    <a:lnTo>
                      <a:pt x="146" y="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a typeface="SimSun" charset="0"/>
                </a:endParaRP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2195467" y="6376303"/>
            <a:ext cx="4496825" cy="3375920"/>
            <a:chOff x="1098019" y="2964435"/>
            <a:chExt cx="2248998" cy="1687960"/>
          </a:xfrm>
        </p:grpSpPr>
        <p:sp>
          <p:nvSpPr>
            <p:cNvPr id="13" name="Teardrop 12"/>
            <p:cNvSpPr/>
            <p:nvPr/>
          </p:nvSpPr>
          <p:spPr bwMode="auto">
            <a:xfrm rot="8100000">
              <a:off x="1901085" y="2964435"/>
              <a:ext cx="556683" cy="556683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 bwMode="auto">
            <a:xfrm>
              <a:off x="1098019" y="3636360"/>
              <a:ext cx="2248998" cy="101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sz="32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High RoI on QA Investments</a:t>
              </a:r>
              <a:endParaRPr lang="en-US" sz="3200" b="1" dirty="0">
                <a:solidFill>
                  <a:schemeClr val="tx2"/>
                </a:solidFill>
                <a:latin typeface="Lato Regular"/>
                <a:cs typeface="Lato Regular"/>
              </a:endParaRPr>
            </a:p>
            <a:p>
              <a:pPr algn="just">
                <a:spcBef>
                  <a:spcPct val="20000"/>
                </a:spcBef>
                <a:buFont typeface="Wingdings" pitchFamily="2" charset="2"/>
                <a:buChar char="§"/>
              </a:pPr>
              <a:endParaRPr lang="en-US" sz="2500" dirty="0">
                <a:latin typeface="Lato Regular" pitchFamily="34" charset="0"/>
                <a:ea typeface="Lato Regular" pitchFamily="34" charset="0"/>
                <a:cs typeface="Lato Regular" pitchFamily="34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2033519" y="3086714"/>
              <a:ext cx="296967" cy="352647"/>
              <a:chOff x="2060819" y="1388284"/>
              <a:chExt cx="271040" cy="321860"/>
            </a:xfrm>
            <a:solidFill>
              <a:schemeClr val="bg1"/>
            </a:solidFill>
          </p:grpSpPr>
          <p:sp>
            <p:nvSpPr>
              <p:cNvPr id="40" name="Freeform 201"/>
              <p:cNvSpPr>
                <a:spLocks noChangeArrowheads="1"/>
              </p:cNvSpPr>
              <p:nvPr/>
            </p:nvSpPr>
            <p:spPr bwMode="auto">
              <a:xfrm>
                <a:off x="2060819" y="1388284"/>
                <a:ext cx="271040" cy="307527"/>
              </a:xfrm>
              <a:custGeom>
                <a:avLst/>
                <a:gdLst>
                  <a:gd name="T0" fmla="*/ 718 w 917"/>
                  <a:gd name="T1" fmla="*/ 583 h 1042"/>
                  <a:gd name="T2" fmla="*/ 853 w 917"/>
                  <a:gd name="T3" fmla="*/ 354 h 1042"/>
                  <a:gd name="T4" fmla="*/ 885 w 917"/>
                  <a:gd name="T5" fmla="*/ 270 h 1042"/>
                  <a:gd name="T6" fmla="*/ 895 w 917"/>
                  <a:gd name="T7" fmla="*/ 229 h 1042"/>
                  <a:gd name="T8" fmla="*/ 895 w 917"/>
                  <a:gd name="T9" fmla="*/ 208 h 1042"/>
                  <a:gd name="T10" fmla="*/ 906 w 917"/>
                  <a:gd name="T11" fmla="*/ 93 h 1042"/>
                  <a:gd name="T12" fmla="*/ 906 w 917"/>
                  <a:gd name="T13" fmla="*/ 41 h 1042"/>
                  <a:gd name="T14" fmla="*/ 906 w 917"/>
                  <a:gd name="T15" fmla="*/ 20 h 1042"/>
                  <a:gd name="T16" fmla="*/ 906 w 917"/>
                  <a:gd name="T17" fmla="*/ 10 h 1042"/>
                  <a:gd name="T18" fmla="*/ 895 w 917"/>
                  <a:gd name="T19" fmla="*/ 0 h 1042"/>
                  <a:gd name="T20" fmla="*/ 885 w 917"/>
                  <a:gd name="T21" fmla="*/ 0 h 1042"/>
                  <a:gd name="T22" fmla="*/ 864 w 917"/>
                  <a:gd name="T23" fmla="*/ 10 h 1042"/>
                  <a:gd name="T24" fmla="*/ 812 w 917"/>
                  <a:gd name="T25" fmla="*/ 20 h 1042"/>
                  <a:gd name="T26" fmla="*/ 635 w 917"/>
                  <a:gd name="T27" fmla="*/ 104 h 1042"/>
                  <a:gd name="T28" fmla="*/ 395 w 917"/>
                  <a:gd name="T29" fmla="*/ 333 h 1042"/>
                  <a:gd name="T30" fmla="*/ 333 w 917"/>
                  <a:gd name="T31" fmla="*/ 375 h 1042"/>
                  <a:gd name="T32" fmla="*/ 10 w 917"/>
                  <a:gd name="T33" fmla="*/ 583 h 1042"/>
                  <a:gd name="T34" fmla="*/ 41 w 917"/>
                  <a:gd name="T35" fmla="*/ 625 h 1042"/>
                  <a:gd name="T36" fmla="*/ 531 w 917"/>
                  <a:gd name="T37" fmla="*/ 999 h 1042"/>
                  <a:gd name="T38" fmla="*/ 562 w 917"/>
                  <a:gd name="T39" fmla="*/ 1020 h 1042"/>
                  <a:gd name="T40" fmla="*/ 698 w 917"/>
                  <a:gd name="T41" fmla="*/ 656 h 1042"/>
                  <a:gd name="T42" fmla="*/ 718 w 917"/>
                  <a:gd name="T43" fmla="*/ 583 h 1042"/>
                  <a:gd name="T44" fmla="*/ 666 w 917"/>
                  <a:gd name="T45" fmla="*/ 458 h 1042"/>
                  <a:gd name="T46" fmla="*/ 562 w 917"/>
                  <a:gd name="T47" fmla="*/ 468 h 1042"/>
                  <a:gd name="T48" fmla="*/ 520 w 917"/>
                  <a:gd name="T49" fmla="*/ 354 h 1042"/>
                  <a:gd name="T50" fmla="*/ 531 w 917"/>
                  <a:gd name="T51" fmla="*/ 333 h 1042"/>
                  <a:gd name="T52" fmla="*/ 645 w 917"/>
                  <a:gd name="T53" fmla="*/ 323 h 1042"/>
                  <a:gd name="T54" fmla="*/ 677 w 917"/>
                  <a:gd name="T55" fmla="*/ 437 h 1042"/>
                  <a:gd name="T56" fmla="*/ 666 w 917"/>
                  <a:gd name="T57" fmla="*/ 458 h 1042"/>
                  <a:gd name="T58" fmla="*/ 666 w 917"/>
                  <a:gd name="T59" fmla="*/ 458 h 1042"/>
                  <a:gd name="T60" fmla="*/ 666 w 917"/>
                  <a:gd name="T61" fmla="*/ 458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17" h="1042">
                    <a:moveTo>
                      <a:pt x="718" y="583"/>
                    </a:moveTo>
                    <a:cubicBezTo>
                      <a:pt x="781" y="500"/>
                      <a:pt x="823" y="427"/>
                      <a:pt x="853" y="354"/>
                    </a:cubicBezTo>
                    <a:cubicBezTo>
                      <a:pt x="864" y="333"/>
                      <a:pt x="874" y="302"/>
                      <a:pt x="885" y="270"/>
                    </a:cubicBezTo>
                    <a:cubicBezTo>
                      <a:pt x="885" y="260"/>
                      <a:pt x="885" y="250"/>
                      <a:pt x="895" y="229"/>
                    </a:cubicBezTo>
                    <a:cubicBezTo>
                      <a:pt x="895" y="218"/>
                      <a:pt x="895" y="218"/>
                      <a:pt x="895" y="208"/>
                    </a:cubicBezTo>
                    <a:cubicBezTo>
                      <a:pt x="906" y="166"/>
                      <a:pt x="906" y="125"/>
                      <a:pt x="906" y="93"/>
                    </a:cubicBezTo>
                    <a:cubicBezTo>
                      <a:pt x="906" y="73"/>
                      <a:pt x="906" y="52"/>
                      <a:pt x="906" y="41"/>
                    </a:cubicBezTo>
                    <a:cubicBezTo>
                      <a:pt x="906" y="31"/>
                      <a:pt x="916" y="31"/>
                      <a:pt x="906" y="20"/>
                    </a:cubicBezTo>
                    <a:lnTo>
                      <a:pt x="906" y="10"/>
                    </a:lnTo>
                    <a:cubicBezTo>
                      <a:pt x="916" y="0"/>
                      <a:pt x="906" y="0"/>
                      <a:pt x="895" y="0"/>
                    </a:cubicBezTo>
                    <a:lnTo>
                      <a:pt x="885" y="0"/>
                    </a:lnTo>
                    <a:cubicBezTo>
                      <a:pt x="874" y="0"/>
                      <a:pt x="874" y="10"/>
                      <a:pt x="864" y="10"/>
                    </a:cubicBezTo>
                    <a:cubicBezTo>
                      <a:pt x="864" y="20"/>
                      <a:pt x="843" y="20"/>
                      <a:pt x="812" y="20"/>
                    </a:cubicBezTo>
                    <a:cubicBezTo>
                      <a:pt x="770" y="31"/>
                      <a:pt x="708" y="52"/>
                      <a:pt x="635" y="104"/>
                    </a:cubicBezTo>
                    <a:cubicBezTo>
                      <a:pt x="510" y="177"/>
                      <a:pt x="437" y="281"/>
                      <a:pt x="395" y="333"/>
                    </a:cubicBezTo>
                    <a:cubicBezTo>
                      <a:pt x="385" y="354"/>
                      <a:pt x="354" y="375"/>
                      <a:pt x="333" y="375"/>
                    </a:cubicBezTo>
                    <a:cubicBezTo>
                      <a:pt x="125" y="364"/>
                      <a:pt x="41" y="510"/>
                      <a:pt x="10" y="583"/>
                    </a:cubicBezTo>
                    <a:cubicBezTo>
                      <a:pt x="0" y="604"/>
                      <a:pt x="10" y="625"/>
                      <a:pt x="41" y="625"/>
                    </a:cubicBezTo>
                    <a:cubicBezTo>
                      <a:pt x="489" y="614"/>
                      <a:pt x="531" y="885"/>
                      <a:pt x="531" y="999"/>
                    </a:cubicBezTo>
                    <a:cubicBezTo>
                      <a:pt x="520" y="1031"/>
                      <a:pt x="541" y="1041"/>
                      <a:pt x="562" y="1020"/>
                    </a:cubicBezTo>
                    <a:cubicBezTo>
                      <a:pt x="729" y="926"/>
                      <a:pt x="718" y="739"/>
                      <a:pt x="698" y="656"/>
                    </a:cubicBezTo>
                    <a:cubicBezTo>
                      <a:pt x="698" y="635"/>
                      <a:pt x="708" y="593"/>
                      <a:pt x="718" y="583"/>
                    </a:cubicBezTo>
                    <a:close/>
                    <a:moveTo>
                      <a:pt x="666" y="458"/>
                    </a:moveTo>
                    <a:cubicBezTo>
                      <a:pt x="645" y="489"/>
                      <a:pt x="593" y="489"/>
                      <a:pt x="562" y="468"/>
                    </a:cubicBezTo>
                    <a:cubicBezTo>
                      <a:pt x="510" y="448"/>
                      <a:pt x="500" y="395"/>
                      <a:pt x="520" y="354"/>
                    </a:cubicBezTo>
                    <a:cubicBezTo>
                      <a:pt x="531" y="343"/>
                      <a:pt x="531" y="343"/>
                      <a:pt x="531" y="333"/>
                    </a:cubicBezTo>
                    <a:cubicBezTo>
                      <a:pt x="562" y="302"/>
                      <a:pt x="604" y="302"/>
                      <a:pt x="645" y="323"/>
                    </a:cubicBezTo>
                    <a:cubicBezTo>
                      <a:pt x="687" y="343"/>
                      <a:pt x="708" y="395"/>
                      <a:pt x="677" y="437"/>
                    </a:cubicBezTo>
                    <a:cubicBezTo>
                      <a:pt x="677" y="448"/>
                      <a:pt x="677" y="448"/>
                      <a:pt x="666" y="458"/>
                    </a:cubicBezTo>
                    <a:close/>
                    <a:moveTo>
                      <a:pt x="666" y="458"/>
                    </a:moveTo>
                    <a:lnTo>
                      <a:pt x="666" y="45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a typeface="SimSun" charset="0"/>
                </a:endParaRPr>
              </a:p>
            </p:txBody>
          </p:sp>
          <p:sp>
            <p:nvSpPr>
              <p:cNvPr id="41" name="Freeform 202"/>
              <p:cNvSpPr>
                <a:spLocks noChangeArrowheads="1"/>
              </p:cNvSpPr>
              <p:nvPr/>
            </p:nvSpPr>
            <p:spPr bwMode="auto">
              <a:xfrm>
                <a:off x="2131185" y="1637172"/>
                <a:ext cx="58639" cy="67760"/>
              </a:xfrm>
              <a:custGeom>
                <a:avLst/>
                <a:gdLst>
                  <a:gd name="T0" fmla="*/ 42 w 199"/>
                  <a:gd name="T1" fmla="*/ 219 h 230"/>
                  <a:gd name="T2" fmla="*/ 188 w 199"/>
                  <a:gd name="T3" fmla="*/ 31 h 230"/>
                  <a:gd name="T4" fmla="*/ 156 w 199"/>
                  <a:gd name="T5" fmla="*/ 10 h 230"/>
                  <a:gd name="T6" fmla="*/ 11 w 199"/>
                  <a:gd name="T7" fmla="*/ 198 h 230"/>
                  <a:gd name="T8" fmla="*/ 42 w 199"/>
                  <a:gd name="T9" fmla="*/ 219 h 230"/>
                  <a:gd name="T10" fmla="*/ 42 w 199"/>
                  <a:gd name="T11" fmla="*/ 219 h 230"/>
                  <a:gd name="T12" fmla="*/ 42 w 199"/>
                  <a:gd name="T13" fmla="*/ 21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9" h="230">
                    <a:moveTo>
                      <a:pt x="42" y="219"/>
                    </a:moveTo>
                    <a:cubicBezTo>
                      <a:pt x="115" y="177"/>
                      <a:pt x="167" y="83"/>
                      <a:pt x="188" y="31"/>
                    </a:cubicBezTo>
                    <a:cubicBezTo>
                      <a:pt x="198" y="10"/>
                      <a:pt x="177" y="0"/>
                      <a:pt x="156" y="10"/>
                    </a:cubicBezTo>
                    <a:cubicBezTo>
                      <a:pt x="73" y="63"/>
                      <a:pt x="31" y="146"/>
                      <a:pt x="11" y="198"/>
                    </a:cubicBezTo>
                    <a:cubicBezTo>
                      <a:pt x="0" y="219"/>
                      <a:pt x="21" y="229"/>
                      <a:pt x="42" y="219"/>
                    </a:cubicBezTo>
                    <a:close/>
                    <a:moveTo>
                      <a:pt x="42" y="219"/>
                    </a:moveTo>
                    <a:lnTo>
                      <a:pt x="42" y="21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a typeface="SimSun" charset="0"/>
                </a:endParaRPr>
              </a:p>
            </p:txBody>
          </p:sp>
          <p:sp>
            <p:nvSpPr>
              <p:cNvPr id="42" name="Freeform 203"/>
              <p:cNvSpPr>
                <a:spLocks noChangeArrowheads="1"/>
              </p:cNvSpPr>
              <p:nvPr/>
            </p:nvSpPr>
            <p:spPr bwMode="auto">
              <a:xfrm>
                <a:off x="2084274" y="1615019"/>
                <a:ext cx="76882" cy="95125"/>
              </a:xfrm>
              <a:custGeom>
                <a:avLst/>
                <a:gdLst>
                  <a:gd name="T0" fmla="*/ 31 w 261"/>
                  <a:gd name="T1" fmla="*/ 313 h 324"/>
                  <a:gd name="T2" fmla="*/ 250 w 261"/>
                  <a:gd name="T3" fmla="*/ 31 h 324"/>
                  <a:gd name="T4" fmla="*/ 219 w 261"/>
                  <a:gd name="T5" fmla="*/ 11 h 324"/>
                  <a:gd name="T6" fmla="*/ 10 w 261"/>
                  <a:gd name="T7" fmla="*/ 292 h 324"/>
                  <a:gd name="T8" fmla="*/ 31 w 261"/>
                  <a:gd name="T9" fmla="*/ 313 h 324"/>
                  <a:gd name="T10" fmla="*/ 31 w 261"/>
                  <a:gd name="T11" fmla="*/ 313 h 324"/>
                  <a:gd name="T12" fmla="*/ 31 w 261"/>
                  <a:gd name="T13" fmla="*/ 313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324">
                    <a:moveTo>
                      <a:pt x="31" y="313"/>
                    </a:moveTo>
                    <a:cubicBezTo>
                      <a:pt x="156" y="240"/>
                      <a:pt x="219" y="104"/>
                      <a:pt x="250" y="31"/>
                    </a:cubicBezTo>
                    <a:cubicBezTo>
                      <a:pt x="260" y="11"/>
                      <a:pt x="240" y="0"/>
                      <a:pt x="219" y="11"/>
                    </a:cubicBezTo>
                    <a:cubicBezTo>
                      <a:pt x="94" y="83"/>
                      <a:pt x="31" y="219"/>
                      <a:pt x="10" y="292"/>
                    </a:cubicBezTo>
                    <a:cubicBezTo>
                      <a:pt x="0" y="313"/>
                      <a:pt x="10" y="323"/>
                      <a:pt x="31" y="313"/>
                    </a:cubicBezTo>
                    <a:close/>
                    <a:moveTo>
                      <a:pt x="31" y="313"/>
                    </a:moveTo>
                    <a:lnTo>
                      <a:pt x="31" y="31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a typeface="SimSun" charset="0"/>
                </a:endParaRPr>
              </a:p>
            </p:txBody>
          </p:sp>
          <p:sp>
            <p:nvSpPr>
              <p:cNvPr id="43" name="Freeform 204"/>
              <p:cNvSpPr>
                <a:spLocks noChangeArrowheads="1"/>
              </p:cNvSpPr>
              <p:nvPr/>
            </p:nvSpPr>
            <p:spPr bwMode="auto">
              <a:xfrm>
                <a:off x="2075153" y="1591564"/>
                <a:ext cx="58638" cy="70366"/>
              </a:xfrm>
              <a:custGeom>
                <a:avLst/>
                <a:gdLst>
                  <a:gd name="T0" fmla="*/ 41 w 199"/>
                  <a:gd name="T1" fmla="*/ 229 h 240"/>
                  <a:gd name="T2" fmla="*/ 187 w 199"/>
                  <a:gd name="T3" fmla="*/ 42 h 240"/>
                  <a:gd name="T4" fmla="*/ 156 w 199"/>
                  <a:gd name="T5" fmla="*/ 21 h 240"/>
                  <a:gd name="T6" fmla="*/ 10 w 199"/>
                  <a:gd name="T7" fmla="*/ 208 h 240"/>
                  <a:gd name="T8" fmla="*/ 41 w 199"/>
                  <a:gd name="T9" fmla="*/ 229 h 240"/>
                  <a:gd name="T10" fmla="*/ 41 w 199"/>
                  <a:gd name="T11" fmla="*/ 229 h 240"/>
                  <a:gd name="T12" fmla="*/ 41 w 199"/>
                  <a:gd name="T13" fmla="*/ 22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9" h="240">
                    <a:moveTo>
                      <a:pt x="41" y="229"/>
                    </a:moveTo>
                    <a:cubicBezTo>
                      <a:pt x="114" y="177"/>
                      <a:pt x="166" y="94"/>
                      <a:pt x="187" y="42"/>
                    </a:cubicBezTo>
                    <a:cubicBezTo>
                      <a:pt x="198" y="21"/>
                      <a:pt x="177" y="0"/>
                      <a:pt x="156" y="21"/>
                    </a:cubicBezTo>
                    <a:cubicBezTo>
                      <a:pt x="73" y="73"/>
                      <a:pt x="31" y="156"/>
                      <a:pt x="10" y="208"/>
                    </a:cubicBezTo>
                    <a:cubicBezTo>
                      <a:pt x="0" y="229"/>
                      <a:pt x="10" y="239"/>
                      <a:pt x="41" y="229"/>
                    </a:cubicBezTo>
                    <a:close/>
                    <a:moveTo>
                      <a:pt x="41" y="229"/>
                    </a:moveTo>
                    <a:lnTo>
                      <a:pt x="41" y="22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ea typeface="SimSun" charset="0"/>
                </a:endParaRPr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18552075" y="5890854"/>
            <a:ext cx="3745214" cy="3327460"/>
            <a:chOff x="9278455" y="2970827"/>
            <a:chExt cx="1873095" cy="1663730"/>
          </a:xfrm>
        </p:grpSpPr>
        <p:sp>
          <p:nvSpPr>
            <p:cNvPr id="19" name="Teardrop 18"/>
            <p:cNvSpPr/>
            <p:nvPr/>
          </p:nvSpPr>
          <p:spPr bwMode="auto">
            <a:xfrm rot="8100000">
              <a:off x="9852069" y="2970827"/>
              <a:ext cx="556683" cy="556683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 bwMode="auto">
            <a:xfrm>
              <a:off x="9278455" y="3618522"/>
              <a:ext cx="1873095" cy="101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sz="32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Testing </a:t>
              </a:r>
              <a:r>
                <a:rPr lang="en-US" sz="32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Around the Clock</a:t>
              </a:r>
              <a:endParaRPr lang="en-US" sz="3200" b="1" dirty="0" smtClean="0">
                <a:solidFill>
                  <a:schemeClr val="tx2"/>
                </a:solidFill>
                <a:latin typeface="Lato Regular"/>
                <a:cs typeface="Lato Regular"/>
              </a:endParaRPr>
            </a:p>
            <a:p>
              <a:pPr algn="just">
                <a:spcBef>
                  <a:spcPct val="20000"/>
                </a:spcBef>
                <a:buFont typeface="Wingdings" pitchFamily="2" charset="2"/>
                <a:buChar char="§"/>
              </a:pPr>
              <a:endParaRPr lang="en-US" sz="2500" dirty="0">
                <a:latin typeface="Lato Regular" pitchFamily="34" charset="0"/>
                <a:ea typeface="Lato Regular" pitchFamily="34" charset="0"/>
                <a:cs typeface="Lato Regular" pitchFamily="34" charset="0"/>
              </a:endParaRPr>
            </a:p>
          </p:txBody>
        </p:sp>
        <p:sp>
          <p:nvSpPr>
            <p:cNvPr id="49" name="Freeform 298"/>
            <p:cNvSpPr>
              <a:spLocks noChangeArrowheads="1"/>
            </p:cNvSpPr>
            <p:nvPr/>
          </p:nvSpPr>
          <p:spPr bwMode="auto">
            <a:xfrm>
              <a:off x="9955994" y="3082627"/>
              <a:ext cx="346012" cy="346012"/>
            </a:xfrm>
            <a:custGeom>
              <a:avLst/>
              <a:gdLst>
                <a:gd name="T0" fmla="*/ 852 w 1606"/>
                <a:gd name="T1" fmla="*/ 0 h 1607"/>
                <a:gd name="T2" fmla="*/ 0 w 1606"/>
                <a:gd name="T3" fmla="*/ 753 h 1607"/>
                <a:gd name="T4" fmla="*/ 752 w 1606"/>
                <a:gd name="T5" fmla="*/ 1606 h 1607"/>
                <a:gd name="T6" fmla="*/ 1605 w 1606"/>
                <a:gd name="T7" fmla="*/ 853 h 1607"/>
                <a:gd name="T8" fmla="*/ 501 w 1606"/>
                <a:gd name="T9" fmla="*/ 176 h 1607"/>
                <a:gd name="T10" fmla="*/ 217 w 1606"/>
                <a:gd name="T11" fmla="*/ 427 h 1607"/>
                <a:gd name="T12" fmla="*/ 158 w 1606"/>
                <a:gd name="T13" fmla="*/ 535 h 1607"/>
                <a:gd name="T14" fmla="*/ 317 w 1606"/>
                <a:gd name="T15" fmla="*/ 753 h 1607"/>
                <a:gd name="T16" fmla="*/ 158 w 1606"/>
                <a:gd name="T17" fmla="*/ 535 h 1607"/>
                <a:gd name="T18" fmla="*/ 317 w 1606"/>
                <a:gd name="T19" fmla="*/ 853 h 1607"/>
                <a:gd name="T20" fmla="*/ 158 w 1606"/>
                <a:gd name="T21" fmla="*/ 1071 h 1607"/>
                <a:gd name="T22" fmla="*/ 217 w 1606"/>
                <a:gd name="T23" fmla="*/ 1179 h 1607"/>
                <a:gd name="T24" fmla="*/ 501 w 1606"/>
                <a:gd name="T25" fmla="*/ 1430 h 1607"/>
                <a:gd name="T26" fmla="*/ 752 w 1606"/>
                <a:gd name="T27" fmla="*/ 1497 h 1607"/>
                <a:gd name="T28" fmla="*/ 752 w 1606"/>
                <a:gd name="T29" fmla="*/ 1179 h 1607"/>
                <a:gd name="T30" fmla="*/ 752 w 1606"/>
                <a:gd name="T31" fmla="*/ 1071 h 1607"/>
                <a:gd name="T32" fmla="*/ 426 w 1606"/>
                <a:gd name="T33" fmla="*/ 853 h 1607"/>
                <a:gd name="T34" fmla="*/ 752 w 1606"/>
                <a:gd name="T35" fmla="*/ 1071 h 1607"/>
                <a:gd name="T36" fmla="*/ 426 w 1606"/>
                <a:gd name="T37" fmla="*/ 753 h 1607"/>
                <a:gd name="T38" fmla="*/ 752 w 1606"/>
                <a:gd name="T39" fmla="*/ 535 h 1607"/>
                <a:gd name="T40" fmla="*/ 752 w 1606"/>
                <a:gd name="T41" fmla="*/ 427 h 1607"/>
                <a:gd name="T42" fmla="*/ 752 w 1606"/>
                <a:gd name="T43" fmla="*/ 109 h 1607"/>
                <a:gd name="T44" fmla="*/ 1387 w 1606"/>
                <a:gd name="T45" fmla="*/ 427 h 1607"/>
                <a:gd name="T46" fmla="*/ 1103 w 1606"/>
                <a:gd name="T47" fmla="*/ 176 h 1607"/>
                <a:gd name="T48" fmla="*/ 852 w 1606"/>
                <a:gd name="T49" fmla="*/ 109 h 1607"/>
                <a:gd name="T50" fmla="*/ 852 w 1606"/>
                <a:gd name="T51" fmla="*/ 427 h 1607"/>
                <a:gd name="T52" fmla="*/ 852 w 1606"/>
                <a:gd name="T53" fmla="*/ 535 h 1607"/>
                <a:gd name="T54" fmla="*/ 1178 w 1606"/>
                <a:gd name="T55" fmla="*/ 753 h 1607"/>
                <a:gd name="T56" fmla="*/ 852 w 1606"/>
                <a:gd name="T57" fmla="*/ 535 h 1607"/>
                <a:gd name="T58" fmla="*/ 1178 w 1606"/>
                <a:gd name="T59" fmla="*/ 853 h 1607"/>
                <a:gd name="T60" fmla="*/ 852 w 1606"/>
                <a:gd name="T61" fmla="*/ 1071 h 1607"/>
                <a:gd name="T62" fmla="*/ 852 w 1606"/>
                <a:gd name="T63" fmla="*/ 1497 h 1607"/>
                <a:gd name="T64" fmla="*/ 1120 w 1606"/>
                <a:gd name="T65" fmla="*/ 1179 h 1607"/>
                <a:gd name="T66" fmla="*/ 1103 w 1606"/>
                <a:gd name="T67" fmla="*/ 1430 h 1607"/>
                <a:gd name="T68" fmla="*/ 1387 w 1606"/>
                <a:gd name="T69" fmla="*/ 1179 h 1607"/>
                <a:gd name="T70" fmla="*/ 1446 w 1606"/>
                <a:gd name="T71" fmla="*/ 1071 h 1607"/>
                <a:gd name="T72" fmla="*/ 1287 w 1606"/>
                <a:gd name="T73" fmla="*/ 853 h 1607"/>
                <a:gd name="T74" fmla="*/ 1446 w 1606"/>
                <a:gd name="T75" fmla="*/ 1071 h 1607"/>
                <a:gd name="T76" fmla="*/ 1254 w 1606"/>
                <a:gd name="T77" fmla="*/ 535 h 1607"/>
                <a:gd name="T78" fmla="*/ 1496 w 1606"/>
                <a:gd name="T79" fmla="*/ 753 h 1607"/>
                <a:gd name="T80" fmla="*/ 1287 w 1606"/>
                <a:gd name="T81" fmla="*/ 753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06" h="1607">
                  <a:moveTo>
                    <a:pt x="1605" y="753"/>
                  </a:moveTo>
                  <a:cubicBezTo>
                    <a:pt x="1580" y="352"/>
                    <a:pt x="1254" y="26"/>
                    <a:pt x="852" y="0"/>
                  </a:cubicBezTo>
                  <a:cubicBezTo>
                    <a:pt x="752" y="0"/>
                    <a:pt x="752" y="0"/>
                    <a:pt x="752" y="0"/>
                  </a:cubicBezTo>
                  <a:cubicBezTo>
                    <a:pt x="351" y="26"/>
                    <a:pt x="25" y="352"/>
                    <a:pt x="0" y="753"/>
                  </a:cubicBezTo>
                  <a:cubicBezTo>
                    <a:pt x="0" y="853"/>
                    <a:pt x="0" y="853"/>
                    <a:pt x="0" y="853"/>
                  </a:cubicBezTo>
                  <a:cubicBezTo>
                    <a:pt x="25" y="1255"/>
                    <a:pt x="351" y="1581"/>
                    <a:pt x="752" y="1606"/>
                  </a:cubicBezTo>
                  <a:cubicBezTo>
                    <a:pt x="852" y="1606"/>
                    <a:pt x="852" y="1606"/>
                    <a:pt x="852" y="1606"/>
                  </a:cubicBezTo>
                  <a:cubicBezTo>
                    <a:pt x="1254" y="1581"/>
                    <a:pt x="1580" y="1255"/>
                    <a:pt x="1605" y="853"/>
                  </a:cubicBezTo>
                  <a:cubicBezTo>
                    <a:pt x="1605" y="753"/>
                    <a:pt x="1605" y="753"/>
                    <a:pt x="1605" y="753"/>
                  </a:cubicBezTo>
                  <a:close/>
                  <a:moveTo>
                    <a:pt x="501" y="176"/>
                  </a:moveTo>
                  <a:cubicBezTo>
                    <a:pt x="451" y="243"/>
                    <a:pt x="409" y="327"/>
                    <a:pt x="376" y="427"/>
                  </a:cubicBezTo>
                  <a:cubicBezTo>
                    <a:pt x="217" y="427"/>
                    <a:pt x="217" y="427"/>
                    <a:pt x="217" y="427"/>
                  </a:cubicBezTo>
                  <a:cubicBezTo>
                    <a:pt x="284" y="318"/>
                    <a:pt x="384" y="226"/>
                    <a:pt x="501" y="176"/>
                  </a:cubicBezTo>
                  <a:close/>
                  <a:moveTo>
                    <a:pt x="158" y="535"/>
                  </a:moveTo>
                  <a:cubicBezTo>
                    <a:pt x="351" y="535"/>
                    <a:pt x="351" y="535"/>
                    <a:pt x="351" y="535"/>
                  </a:cubicBezTo>
                  <a:cubicBezTo>
                    <a:pt x="334" y="602"/>
                    <a:pt x="326" y="678"/>
                    <a:pt x="317" y="753"/>
                  </a:cubicBezTo>
                  <a:cubicBezTo>
                    <a:pt x="108" y="753"/>
                    <a:pt x="108" y="753"/>
                    <a:pt x="108" y="753"/>
                  </a:cubicBezTo>
                  <a:cubicBezTo>
                    <a:pt x="108" y="678"/>
                    <a:pt x="133" y="602"/>
                    <a:pt x="158" y="535"/>
                  </a:cubicBezTo>
                  <a:close/>
                  <a:moveTo>
                    <a:pt x="108" y="853"/>
                  </a:moveTo>
                  <a:cubicBezTo>
                    <a:pt x="317" y="853"/>
                    <a:pt x="317" y="853"/>
                    <a:pt x="317" y="853"/>
                  </a:cubicBezTo>
                  <a:cubicBezTo>
                    <a:pt x="326" y="929"/>
                    <a:pt x="334" y="1004"/>
                    <a:pt x="351" y="1071"/>
                  </a:cubicBezTo>
                  <a:cubicBezTo>
                    <a:pt x="158" y="1071"/>
                    <a:pt x="158" y="1071"/>
                    <a:pt x="158" y="1071"/>
                  </a:cubicBezTo>
                  <a:cubicBezTo>
                    <a:pt x="133" y="1004"/>
                    <a:pt x="108" y="929"/>
                    <a:pt x="108" y="853"/>
                  </a:cubicBezTo>
                  <a:close/>
                  <a:moveTo>
                    <a:pt x="217" y="1179"/>
                  </a:moveTo>
                  <a:cubicBezTo>
                    <a:pt x="376" y="1179"/>
                    <a:pt x="376" y="1179"/>
                    <a:pt x="376" y="1179"/>
                  </a:cubicBezTo>
                  <a:cubicBezTo>
                    <a:pt x="409" y="1280"/>
                    <a:pt x="451" y="1363"/>
                    <a:pt x="501" y="1430"/>
                  </a:cubicBezTo>
                  <a:cubicBezTo>
                    <a:pt x="384" y="1380"/>
                    <a:pt x="284" y="1288"/>
                    <a:pt x="217" y="1179"/>
                  </a:cubicBezTo>
                  <a:close/>
                  <a:moveTo>
                    <a:pt x="752" y="1497"/>
                  </a:moveTo>
                  <a:cubicBezTo>
                    <a:pt x="635" y="1464"/>
                    <a:pt x="543" y="1346"/>
                    <a:pt x="484" y="1179"/>
                  </a:cubicBezTo>
                  <a:cubicBezTo>
                    <a:pt x="752" y="1179"/>
                    <a:pt x="752" y="1179"/>
                    <a:pt x="752" y="1179"/>
                  </a:cubicBezTo>
                  <a:lnTo>
                    <a:pt x="752" y="1497"/>
                  </a:lnTo>
                  <a:close/>
                  <a:moveTo>
                    <a:pt x="752" y="1071"/>
                  </a:moveTo>
                  <a:cubicBezTo>
                    <a:pt x="459" y="1071"/>
                    <a:pt x="459" y="1071"/>
                    <a:pt x="459" y="1071"/>
                  </a:cubicBezTo>
                  <a:cubicBezTo>
                    <a:pt x="443" y="1004"/>
                    <a:pt x="434" y="929"/>
                    <a:pt x="426" y="853"/>
                  </a:cubicBezTo>
                  <a:cubicBezTo>
                    <a:pt x="752" y="853"/>
                    <a:pt x="752" y="853"/>
                    <a:pt x="752" y="853"/>
                  </a:cubicBezTo>
                  <a:lnTo>
                    <a:pt x="752" y="1071"/>
                  </a:lnTo>
                  <a:close/>
                  <a:moveTo>
                    <a:pt x="752" y="753"/>
                  </a:moveTo>
                  <a:cubicBezTo>
                    <a:pt x="426" y="753"/>
                    <a:pt x="426" y="753"/>
                    <a:pt x="426" y="753"/>
                  </a:cubicBezTo>
                  <a:cubicBezTo>
                    <a:pt x="434" y="678"/>
                    <a:pt x="443" y="602"/>
                    <a:pt x="459" y="535"/>
                  </a:cubicBezTo>
                  <a:cubicBezTo>
                    <a:pt x="752" y="535"/>
                    <a:pt x="752" y="535"/>
                    <a:pt x="752" y="535"/>
                  </a:cubicBezTo>
                  <a:lnTo>
                    <a:pt x="752" y="753"/>
                  </a:lnTo>
                  <a:close/>
                  <a:moveTo>
                    <a:pt x="752" y="427"/>
                  </a:moveTo>
                  <a:cubicBezTo>
                    <a:pt x="484" y="427"/>
                    <a:pt x="484" y="427"/>
                    <a:pt x="484" y="427"/>
                  </a:cubicBezTo>
                  <a:cubicBezTo>
                    <a:pt x="543" y="260"/>
                    <a:pt x="635" y="142"/>
                    <a:pt x="752" y="109"/>
                  </a:cubicBezTo>
                  <a:lnTo>
                    <a:pt x="752" y="427"/>
                  </a:lnTo>
                  <a:close/>
                  <a:moveTo>
                    <a:pt x="1387" y="427"/>
                  </a:moveTo>
                  <a:cubicBezTo>
                    <a:pt x="1229" y="427"/>
                    <a:pt x="1229" y="427"/>
                    <a:pt x="1229" y="427"/>
                  </a:cubicBezTo>
                  <a:cubicBezTo>
                    <a:pt x="1195" y="327"/>
                    <a:pt x="1153" y="243"/>
                    <a:pt x="1103" y="176"/>
                  </a:cubicBezTo>
                  <a:cubicBezTo>
                    <a:pt x="1220" y="226"/>
                    <a:pt x="1320" y="318"/>
                    <a:pt x="1387" y="427"/>
                  </a:cubicBezTo>
                  <a:close/>
                  <a:moveTo>
                    <a:pt x="852" y="109"/>
                  </a:moveTo>
                  <a:cubicBezTo>
                    <a:pt x="969" y="142"/>
                    <a:pt x="1061" y="260"/>
                    <a:pt x="1120" y="427"/>
                  </a:cubicBezTo>
                  <a:cubicBezTo>
                    <a:pt x="852" y="427"/>
                    <a:pt x="852" y="427"/>
                    <a:pt x="852" y="427"/>
                  </a:cubicBezTo>
                  <a:lnTo>
                    <a:pt x="852" y="109"/>
                  </a:lnTo>
                  <a:close/>
                  <a:moveTo>
                    <a:pt x="852" y="535"/>
                  </a:moveTo>
                  <a:cubicBezTo>
                    <a:pt x="1153" y="535"/>
                    <a:pt x="1153" y="535"/>
                    <a:pt x="1153" y="535"/>
                  </a:cubicBezTo>
                  <a:cubicBezTo>
                    <a:pt x="1162" y="602"/>
                    <a:pt x="1170" y="678"/>
                    <a:pt x="1178" y="753"/>
                  </a:cubicBezTo>
                  <a:cubicBezTo>
                    <a:pt x="852" y="753"/>
                    <a:pt x="852" y="753"/>
                    <a:pt x="852" y="753"/>
                  </a:cubicBezTo>
                  <a:lnTo>
                    <a:pt x="852" y="535"/>
                  </a:lnTo>
                  <a:close/>
                  <a:moveTo>
                    <a:pt x="852" y="853"/>
                  </a:moveTo>
                  <a:cubicBezTo>
                    <a:pt x="1178" y="853"/>
                    <a:pt x="1178" y="853"/>
                    <a:pt x="1178" y="853"/>
                  </a:cubicBezTo>
                  <a:cubicBezTo>
                    <a:pt x="1170" y="929"/>
                    <a:pt x="1162" y="1004"/>
                    <a:pt x="1153" y="1071"/>
                  </a:cubicBezTo>
                  <a:cubicBezTo>
                    <a:pt x="852" y="1071"/>
                    <a:pt x="852" y="1071"/>
                    <a:pt x="852" y="1071"/>
                  </a:cubicBezTo>
                  <a:lnTo>
                    <a:pt x="852" y="853"/>
                  </a:lnTo>
                  <a:close/>
                  <a:moveTo>
                    <a:pt x="852" y="1497"/>
                  </a:moveTo>
                  <a:cubicBezTo>
                    <a:pt x="852" y="1179"/>
                    <a:pt x="852" y="1179"/>
                    <a:pt x="852" y="1179"/>
                  </a:cubicBezTo>
                  <a:cubicBezTo>
                    <a:pt x="1120" y="1179"/>
                    <a:pt x="1120" y="1179"/>
                    <a:pt x="1120" y="1179"/>
                  </a:cubicBezTo>
                  <a:cubicBezTo>
                    <a:pt x="1061" y="1346"/>
                    <a:pt x="969" y="1464"/>
                    <a:pt x="852" y="1497"/>
                  </a:cubicBezTo>
                  <a:close/>
                  <a:moveTo>
                    <a:pt x="1103" y="1430"/>
                  </a:moveTo>
                  <a:cubicBezTo>
                    <a:pt x="1153" y="1363"/>
                    <a:pt x="1195" y="1280"/>
                    <a:pt x="1229" y="1179"/>
                  </a:cubicBezTo>
                  <a:cubicBezTo>
                    <a:pt x="1387" y="1179"/>
                    <a:pt x="1387" y="1179"/>
                    <a:pt x="1387" y="1179"/>
                  </a:cubicBezTo>
                  <a:cubicBezTo>
                    <a:pt x="1320" y="1288"/>
                    <a:pt x="1220" y="1380"/>
                    <a:pt x="1103" y="1430"/>
                  </a:cubicBezTo>
                  <a:close/>
                  <a:moveTo>
                    <a:pt x="1446" y="1071"/>
                  </a:moveTo>
                  <a:cubicBezTo>
                    <a:pt x="1254" y="1071"/>
                    <a:pt x="1254" y="1071"/>
                    <a:pt x="1254" y="1071"/>
                  </a:cubicBezTo>
                  <a:cubicBezTo>
                    <a:pt x="1270" y="1004"/>
                    <a:pt x="1279" y="929"/>
                    <a:pt x="1287" y="853"/>
                  </a:cubicBezTo>
                  <a:cubicBezTo>
                    <a:pt x="1496" y="853"/>
                    <a:pt x="1496" y="853"/>
                    <a:pt x="1496" y="853"/>
                  </a:cubicBezTo>
                  <a:cubicBezTo>
                    <a:pt x="1496" y="929"/>
                    <a:pt x="1471" y="1004"/>
                    <a:pt x="1446" y="1071"/>
                  </a:cubicBezTo>
                  <a:close/>
                  <a:moveTo>
                    <a:pt x="1287" y="753"/>
                  </a:moveTo>
                  <a:cubicBezTo>
                    <a:pt x="1279" y="678"/>
                    <a:pt x="1270" y="602"/>
                    <a:pt x="1254" y="535"/>
                  </a:cubicBezTo>
                  <a:cubicBezTo>
                    <a:pt x="1446" y="535"/>
                    <a:pt x="1446" y="535"/>
                    <a:pt x="1446" y="535"/>
                  </a:cubicBezTo>
                  <a:cubicBezTo>
                    <a:pt x="1471" y="602"/>
                    <a:pt x="1496" y="678"/>
                    <a:pt x="1496" y="753"/>
                  </a:cubicBezTo>
                  <a:lnTo>
                    <a:pt x="1287" y="753"/>
                  </a:lnTo>
                  <a:close/>
                  <a:moveTo>
                    <a:pt x="1287" y="753"/>
                  </a:moveTo>
                  <a:lnTo>
                    <a:pt x="1287" y="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121917" tIns="60958" rIns="121917" bIns="60958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8552075" y="9218314"/>
            <a:ext cx="3428107" cy="3327470"/>
            <a:chOff x="9278455" y="4841857"/>
            <a:chExt cx="1714500" cy="1663735"/>
          </a:xfrm>
        </p:grpSpPr>
        <p:sp>
          <p:nvSpPr>
            <p:cNvPr id="21" name="Teardrop 20"/>
            <p:cNvSpPr/>
            <p:nvPr/>
          </p:nvSpPr>
          <p:spPr bwMode="auto">
            <a:xfrm rot="8100000">
              <a:off x="9852069" y="4841857"/>
              <a:ext cx="556683" cy="556683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 bwMode="auto">
            <a:xfrm>
              <a:off x="9278455" y="5489557"/>
              <a:ext cx="1714500" cy="101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en-US" sz="3200" b="1" dirty="0" smtClean="0">
                  <a:solidFill>
                    <a:schemeClr val="tx2"/>
                  </a:solidFill>
                  <a:latin typeface="Lato Regular" pitchFamily="34" charset="0"/>
                  <a:ea typeface="Lato Regular" pitchFamily="34" charset="0"/>
                  <a:cs typeface="Lato Regular" pitchFamily="34" charset="0"/>
                </a:rPr>
                <a:t>Seasoned QA Professionals</a:t>
              </a:r>
              <a:endParaRPr lang="en-US" sz="3200" b="1" dirty="0">
                <a:solidFill>
                  <a:schemeClr val="tx2"/>
                </a:solidFill>
                <a:latin typeface="Lato Regular" pitchFamily="34" charset="0"/>
                <a:ea typeface="Lato Regular" pitchFamily="34" charset="0"/>
                <a:cs typeface="Lato Regular" pitchFamily="34" charset="0"/>
              </a:endParaRPr>
            </a:p>
          </p:txBody>
        </p:sp>
        <p:sp>
          <p:nvSpPr>
            <p:cNvPr id="56" name="Freeform 576"/>
            <p:cNvSpPr>
              <a:spLocks noChangeArrowheads="1"/>
            </p:cNvSpPr>
            <p:nvPr/>
          </p:nvSpPr>
          <p:spPr bwMode="auto">
            <a:xfrm>
              <a:off x="9974502" y="4969156"/>
              <a:ext cx="321257" cy="321257"/>
            </a:xfrm>
            <a:custGeom>
              <a:avLst/>
              <a:gdLst>
                <a:gd name="T0" fmla="*/ 1664 w 1690"/>
                <a:gd name="T1" fmla="*/ 1037 h 1690"/>
                <a:gd name="T2" fmla="*/ 1689 w 1690"/>
                <a:gd name="T3" fmla="*/ 1037 h 1690"/>
                <a:gd name="T4" fmla="*/ 1689 w 1690"/>
                <a:gd name="T5" fmla="*/ 669 h 1690"/>
                <a:gd name="T6" fmla="*/ 1446 w 1690"/>
                <a:gd name="T7" fmla="*/ 669 h 1690"/>
                <a:gd name="T8" fmla="*/ 1396 w 1690"/>
                <a:gd name="T9" fmla="*/ 543 h 1690"/>
                <a:gd name="T10" fmla="*/ 1547 w 1690"/>
                <a:gd name="T11" fmla="*/ 393 h 1690"/>
                <a:gd name="T12" fmla="*/ 1572 w 1690"/>
                <a:gd name="T13" fmla="*/ 376 h 1690"/>
                <a:gd name="T14" fmla="*/ 1547 w 1690"/>
                <a:gd name="T15" fmla="*/ 359 h 1690"/>
                <a:gd name="T16" fmla="*/ 1329 w 1690"/>
                <a:gd name="T17" fmla="*/ 134 h 1690"/>
                <a:gd name="T18" fmla="*/ 1312 w 1690"/>
                <a:gd name="T19" fmla="*/ 117 h 1690"/>
                <a:gd name="T20" fmla="*/ 1288 w 1690"/>
                <a:gd name="T21" fmla="*/ 134 h 1690"/>
                <a:gd name="T22" fmla="*/ 1137 w 1690"/>
                <a:gd name="T23" fmla="*/ 284 h 1690"/>
                <a:gd name="T24" fmla="*/ 1020 w 1690"/>
                <a:gd name="T25" fmla="*/ 234 h 1690"/>
                <a:gd name="T26" fmla="*/ 1020 w 1690"/>
                <a:gd name="T27" fmla="*/ 0 h 1690"/>
                <a:gd name="T28" fmla="*/ 660 w 1690"/>
                <a:gd name="T29" fmla="*/ 0 h 1690"/>
                <a:gd name="T30" fmla="*/ 660 w 1690"/>
                <a:gd name="T31" fmla="*/ 234 h 1690"/>
                <a:gd name="T32" fmla="*/ 552 w 1690"/>
                <a:gd name="T33" fmla="*/ 284 h 1690"/>
                <a:gd name="T34" fmla="*/ 401 w 1690"/>
                <a:gd name="T35" fmla="*/ 134 h 1690"/>
                <a:gd name="T36" fmla="*/ 385 w 1690"/>
                <a:gd name="T37" fmla="*/ 117 h 1690"/>
                <a:gd name="T38" fmla="*/ 125 w 1690"/>
                <a:gd name="T39" fmla="*/ 376 h 1690"/>
                <a:gd name="T40" fmla="*/ 142 w 1690"/>
                <a:gd name="T41" fmla="*/ 393 h 1690"/>
                <a:gd name="T42" fmla="*/ 284 w 1690"/>
                <a:gd name="T43" fmla="*/ 535 h 1690"/>
                <a:gd name="T44" fmla="*/ 234 w 1690"/>
                <a:gd name="T45" fmla="*/ 660 h 1690"/>
                <a:gd name="T46" fmla="*/ 0 w 1690"/>
                <a:gd name="T47" fmla="*/ 660 h 1690"/>
                <a:gd name="T48" fmla="*/ 0 w 1690"/>
                <a:gd name="T49" fmla="*/ 1028 h 1690"/>
                <a:gd name="T50" fmla="*/ 234 w 1690"/>
                <a:gd name="T51" fmla="*/ 1028 h 1690"/>
                <a:gd name="T52" fmla="*/ 284 w 1690"/>
                <a:gd name="T53" fmla="*/ 1154 h 1690"/>
                <a:gd name="T54" fmla="*/ 142 w 1690"/>
                <a:gd name="T55" fmla="*/ 1296 h 1690"/>
                <a:gd name="T56" fmla="*/ 125 w 1690"/>
                <a:gd name="T57" fmla="*/ 1312 h 1690"/>
                <a:gd name="T58" fmla="*/ 142 w 1690"/>
                <a:gd name="T59" fmla="*/ 1338 h 1690"/>
                <a:gd name="T60" fmla="*/ 359 w 1690"/>
                <a:gd name="T61" fmla="*/ 1555 h 1690"/>
                <a:gd name="T62" fmla="*/ 385 w 1690"/>
                <a:gd name="T63" fmla="*/ 1572 h 1690"/>
                <a:gd name="T64" fmla="*/ 401 w 1690"/>
                <a:gd name="T65" fmla="*/ 1555 h 1690"/>
                <a:gd name="T66" fmla="*/ 552 w 1690"/>
                <a:gd name="T67" fmla="*/ 1413 h 1690"/>
                <a:gd name="T68" fmla="*/ 669 w 1690"/>
                <a:gd name="T69" fmla="*/ 1455 h 1690"/>
                <a:gd name="T70" fmla="*/ 669 w 1690"/>
                <a:gd name="T71" fmla="*/ 1689 h 1690"/>
                <a:gd name="T72" fmla="*/ 1037 w 1690"/>
                <a:gd name="T73" fmla="*/ 1689 h 1690"/>
                <a:gd name="T74" fmla="*/ 1037 w 1690"/>
                <a:gd name="T75" fmla="*/ 1455 h 1690"/>
                <a:gd name="T76" fmla="*/ 1137 w 1690"/>
                <a:gd name="T77" fmla="*/ 1404 h 1690"/>
                <a:gd name="T78" fmla="*/ 1312 w 1690"/>
                <a:gd name="T79" fmla="*/ 1572 h 1690"/>
                <a:gd name="T80" fmla="*/ 1329 w 1690"/>
                <a:gd name="T81" fmla="*/ 1555 h 1690"/>
                <a:gd name="T82" fmla="*/ 1547 w 1690"/>
                <a:gd name="T83" fmla="*/ 1338 h 1690"/>
                <a:gd name="T84" fmla="*/ 1572 w 1690"/>
                <a:gd name="T85" fmla="*/ 1312 h 1690"/>
                <a:gd name="T86" fmla="*/ 1396 w 1690"/>
                <a:gd name="T87" fmla="*/ 1145 h 1690"/>
                <a:gd name="T88" fmla="*/ 1446 w 1690"/>
                <a:gd name="T89" fmla="*/ 1037 h 1690"/>
                <a:gd name="T90" fmla="*/ 1664 w 1690"/>
                <a:gd name="T91" fmla="*/ 1037 h 1690"/>
                <a:gd name="T92" fmla="*/ 1221 w 1690"/>
                <a:gd name="T93" fmla="*/ 844 h 1690"/>
                <a:gd name="T94" fmla="*/ 844 w 1690"/>
                <a:gd name="T95" fmla="*/ 1229 h 1690"/>
                <a:gd name="T96" fmla="*/ 460 w 1690"/>
                <a:gd name="T97" fmla="*/ 844 h 1690"/>
                <a:gd name="T98" fmla="*/ 844 w 1690"/>
                <a:gd name="T99" fmla="*/ 468 h 1690"/>
                <a:gd name="T100" fmla="*/ 1221 w 1690"/>
                <a:gd name="T101" fmla="*/ 844 h 1690"/>
                <a:gd name="T102" fmla="*/ 1221 w 1690"/>
                <a:gd name="T103" fmla="*/ 844 h 1690"/>
                <a:gd name="T104" fmla="*/ 1221 w 1690"/>
                <a:gd name="T105" fmla="*/ 844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90" h="1690">
                  <a:moveTo>
                    <a:pt x="1664" y="1037"/>
                  </a:moveTo>
                  <a:cubicBezTo>
                    <a:pt x="1689" y="1037"/>
                    <a:pt x="1689" y="1037"/>
                    <a:pt x="1689" y="1037"/>
                  </a:cubicBezTo>
                  <a:cubicBezTo>
                    <a:pt x="1689" y="669"/>
                    <a:pt x="1689" y="669"/>
                    <a:pt x="1689" y="669"/>
                  </a:cubicBezTo>
                  <a:cubicBezTo>
                    <a:pt x="1446" y="669"/>
                    <a:pt x="1446" y="669"/>
                    <a:pt x="1446" y="669"/>
                  </a:cubicBezTo>
                  <a:cubicBezTo>
                    <a:pt x="1438" y="627"/>
                    <a:pt x="1421" y="585"/>
                    <a:pt x="1396" y="543"/>
                  </a:cubicBezTo>
                  <a:cubicBezTo>
                    <a:pt x="1547" y="393"/>
                    <a:pt x="1547" y="393"/>
                    <a:pt x="1547" y="393"/>
                  </a:cubicBezTo>
                  <a:cubicBezTo>
                    <a:pt x="1572" y="376"/>
                    <a:pt x="1572" y="376"/>
                    <a:pt x="1572" y="376"/>
                  </a:cubicBezTo>
                  <a:cubicBezTo>
                    <a:pt x="1547" y="359"/>
                    <a:pt x="1547" y="359"/>
                    <a:pt x="1547" y="359"/>
                  </a:cubicBezTo>
                  <a:cubicBezTo>
                    <a:pt x="1329" y="134"/>
                    <a:pt x="1329" y="134"/>
                    <a:pt x="1329" y="134"/>
                  </a:cubicBezTo>
                  <a:cubicBezTo>
                    <a:pt x="1312" y="117"/>
                    <a:pt x="1312" y="117"/>
                    <a:pt x="1312" y="117"/>
                  </a:cubicBezTo>
                  <a:cubicBezTo>
                    <a:pt x="1288" y="134"/>
                    <a:pt x="1288" y="134"/>
                    <a:pt x="1288" y="134"/>
                  </a:cubicBezTo>
                  <a:cubicBezTo>
                    <a:pt x="1137" y="284"/>
                    <a:pt x="1137" y="284"/>
                    <a:pt x="1137" y="284"/>
                  </a:cubicBezTo>
                  <a:cubicBezTo>
                    <a:pt x="1104" y="267"/>
                    <a:pt x="1062" y="251"/>
                    <a:pt x="1020" y="234"/>
                  </a:cubicBezTo>
                  <a:cubicBezTo>
                    <a:pt x="1020" y="0"/>
                    <a:pt x="1020" y="0"/>
                    <a:pt x="1020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60" y="234"/>
                    <a:pt x="660" y="234"/>
                    <a:pt x="660" y="234"/>
                  </a:cubicBezTo>
                  <a:cubicBezTo>
                    <a:pt x="619" y="251"/>
                    <a:pt x="585" y="267"/>
                    <a:pt x="552" y="284"/>
                  </a:cubicBezTo>
                  <a:cubicBezTo>
                    <a:pt x="401" y="134"/>
                    <a:pt x="401" y="134"/>
                    <a:pt x="401" y="134"/>
                  </a:cubicBezTo>
                  <a:cubicBezTo>
                    <a:pt x="385" y="117"/>
                    <a:pt x="385" y="117"/>
                    <a:pt x="385" y="117"/>
                  </a:cubicBezTo>
                  <a:cubicBezTo>
                    <a:pt x="125" y="376"/>
                    <a:pt x="125" y="376"/>
                    <a:pt x="125" y="376"/>
                  </a:cubicBezTo>
                  <a:cubicBezTo>
                    <a:pt x="142" y="393"/>
                    <a:pt x="142" y="393"/>
                    <a:pt x="142" y="393"/>
                  </a:cubicBezTo>
                  <a:cubicBezTo>
                    <a:pt x="284" y="535"/>
                    <a:pt x="284" y="535"/>
                    <a:pt x="284" y="535"/>
                  </a:cubicBezTo>
                  <a:cubicBezTo>
                    <a:pt x="267" y="577"/>
                    <a:pt x="251" y="619"/>
                    <a:pt x="234" y="660"/>
                  </a:cubicBezTo>
                  <a:cubicBezTo>
                    <a:pt x="0" y="660"/>
                    <a:pt x="0" y="660"/>
                    <a:pt x="0" y="660"/>
                  </a:cubicBezTo>
                  <a:cubicBezTo>
                    <a:pt x="0" y="1028"/>
                    <a:pt x="0" y="1028"/>
                    <a:pt x="0" y="1028"/>
                  </a:cubicBezTo>
                  <a:cubicBezTo>
                    <a:pt x="234" y="1028"/>
                    <a:pt x="234" y="1028"/>
                    <a:pt x="234" y="1028"/>
                  </a:cubicBezTo>
                  <a:cubicBezTo>
                    <a:pt x="242" y="1070"/>
                    <a:pt x="259" y="1112"/>
                    <a:pt x="284" y="1154"/>
                  </a:cubicBezTo>
                  <a:cubicBezTo>
                    <a:pt x="142" y="1296"/>
                    <a:pt x="142" y="1296"/>
                    <a:pt x="142" y="1296"/>
                  </a:cubicBezTo>
                  <a:cubicBezTo>
                    <a:pt x="125" y="1312"/>
                    <a:pt x="125" y="1312"/>
                    <a:pt x="125" y="1312"/>
                  </a:cubicBezTo>
                  <a:cubicBezTo>
                    <a:pt x="142" y="1338"/>
                    <a:pt x="142" y="1338"/>
                    <a:pt x="142" y="1338"/>
                  </a:cubicBezTo>
                  <a:cubicBezTo>
                    <a:pt x="359" y="1555"/>
                    <a:pt x="359" y="1555"/>
                    <a:pt x="359" y="1555"/>
                  </a:cubicBezTo>
                  <a:cubicBezTo>
                    <a:pt x="385" y="1572"/>
                    <a:pt x="385" y="1572"/>
                    <a:pt x="385" y="1572"/>
                  </a:cubicBezTo>
                  <a:cubicBezTo>
                    <a:pt x="401" y="1555"/>
                    <a:pt x="401" y="1555"/>
                    <a:pt x="401" y="1555"/>
                  </a:cubicBezTo>
                  <a:cubicBezTo>
                    <a:pt x="552" y="1413"/>
                    <a:pt x="552" y="1413"/>
                    <a:pt x="552" y="1413"/>
                  </a:cubicBezTo>
                  <a:cubicBezTo>
                    <a:pt x="585" y="1430"/>
                    <a:pt x="627" y="1446"/>
                    <a:pt x="669" y="1455"/>
                  </a:cubicBezTo>
                  <a:cubicBezTo>
                    <a:pt x="669" y="1689"/>
                    <a:pt x="669" y="1689"/>
                    <a:pt x="669" y="1689"/>
                  </a:cubicBezTo>
                  <a:cubicBezTo>
                    <a:pt x="1037" y="1689"/>
                    <a:pt x="1037" y="1689"/>
                    <a:pt x="1037" y="1689"/>
                  </a:cubicBezTo>
                  <a:cubicBezTo>
                    <a:pt x="1037" y="1455"/>
                    <a:pt x="1037" y="1455"/>
                    <a:pt x="1037" y="1455"/>
                  </a:cubicBezTo>
                  <a:cubicBezTo>
                    <a:pt x="1070" y="1438"/>
                    <a:pt x="1104" y="1421"/>
                    <a:pt x="1137" y="1404"/>
                  </a:cubicBezTo>
                  <a:cubicBezTo>
                    <a:pt x="1312" y="1572"/>
                    <a:pt x="1312" y="1572"/>
                    <a:pt x="1312" y="1572"/>
                  </a:cubicBezTo>
                  <a:cubicBezTo>
                    <a:pt x="1329" y="1555"/>
                    <a:pt x="1329" y="1555"/>
                    <a:pt x="1329" y="1555"/>
                  </a:cubicBezTo>
                  <a:cubicBezTo>
                    <a:pt x="1547" y="1338"/>
                    <a:pt x="1547" y="1338"/>
                    <a:pt x="1547" y="1338"/>
                  </a:cubicBezTo>
                  <a:cubicBezTo>
                    <a:pt x="1572" y="1312"/>
                    <a:pt x="1572" y="1312"/>
                    <a:pt x="1572" y="1312"/>
                  </a:cubicBezTo>
                  <a:cubicBezTo>
                    <a:pt x="1396" y="1145"/>
                    <a:pt x="1396" y="1145"/>
                    <a:pt x="1396" y="1145"/>
                  </a:cubicBezTo>
                  <a:cubicBezTo>
                    <a:pt x="1421" y="1112"/>
                    <a:pt x="1438" y="1070"/>
                    <a:pt x="1446" y="1037"/>
                  </a:cubicBezTo>
                  <a:cubicBezTo>
                    <a:pt x="1664" y="1037"/>
                    <a:pt x="1664" y="1037"/>
                    <a:pt x="1664" y="1037"/>
                  </a:cubicBezTo>
                  <a:close/>
                  <a:moveTo>
                    <a:pt x="1221" y="844"/>
                  </a:moveTo>
                  <a:cubicBezTo>
                    <a:pt x="1221" y="1053"/>
                    <a:pt x="1053" y="1229"/>
                    <a:pt x="844" y="1229"/>
                  </a:cubicBezTo>
                  <a:cubicBezTo>
                    <a:pt x="635" y="1229"/>
                    <a:pt x="460" y="1053"/>
                    <a:pt x="460" y="844"/>
                  </a:cubicBezTo>
                  <a:cubicBezTo>
                    <a:pt x="460" y="635"/>
                    <a:pt x="635" y="468"/>
                    <a:pt x="844" y="468"/>
                  </a:cubicBezTo>
                  <a:cubicBezTo>
                    <a:pt x="1053" y="468"/>
                    <a:pt x="1221" y="635"/>
                    <a:pt x="1221" y="844"/>
                  </a:cubicBezTo>
                  <a:close/>
                  <a:moveTo>
                    <a:pt x="1221" y="844"/>
                  </a:moveTo>
                  <a:lnTo>
                    <a:pt x="1221" y="8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121917" tIns="60958" rIns="121917" bIns="60958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6" name="Freeform 1"/>
          <p:cNvSpPr>
            <a:spLocks noChangeArrowheads="1"/>
          </p:cNvSpPr>
          <p:nvPr/>
        </p:nvSpPr>
        <p:spPr bwMode="auto">
          <a:xfrm>
            <a:off x="9036346" y="4522206"/>
            <a:ext cx="2723651" cy="2530492"/>
          </a:xfrm>
          <a:custGeom>
            <a:avLst/>
            <a:gdLst>
              <a:gd name="T0" fmla="*/ 2687 w 3532"/>
              <a:gd name="T1" fmla="*/ 719 h 3282"/>
              <a:gd name="T2" fmla="*/ 2687 w 3532"/>
              <a:gd name="T3" fmla="*/ 719 h 3282"/>
              <a:gd name="T4" fmla="*/ 2687 w 3532"/>
              <a:gd name="T5" fmla="*/ 594 h 3282"/>
              <a:gd name="T6" fmla="*/ 2218 w 3532"/>
              <a:gd name="T7" fmla="*/ 94 h 3282"/>
              <a:gd name="T8" fmla="*/ 1750 w 3532"/>
              <a:gd name="T9" fmla="*/ 375 h 3282"/>
              <a:gd name="T10" fmla="*/ 781 w 3532"/>
              <a:gd name="T11" fmla="*/ 0 h 3282"/>
              <a:gd name="T12" fmla="*/ 750 w 3532"/>
              <a:gd name="T13" fmla="*/ 0 h 3282"/>
              <a:gd name="T14" fmla="*/ 0 w 3532"/>
              <a:gd name="T15" fmla="*/ 3281 h 3282"/>
              <a:gd name="T16" fmla="*/ 593 w 3532"/>
              <a:gd name="T17" fmla="*/ 2906 h 3282"/>
              <a:gd name="T18" fmla="*/ 750 w 3532"/>
              <a:gd name="T19" fmla="*/ 2343 h 3282"/>
              <a:gd name="T20" fmla="*/ 1750 w 3532"/>
              <a:gd name="T21" fmla="*/ 2219 h 3282"/>
              <a:gd name="T22" fmla="*/ 2031 w 3532"/>
              <a:gd name="T23" fmla="*/ 2062 h 3282"/>
              <a:gd name="T24" fmla="*/ 2718 w 3532"/>
              <a:gd name="T25" fmla="*/ 1625 h 3282"/>
              <a:gd name="T26" fmla="*/ 3531 w 3532"/>
              <a:gd name="T27" fmla="*/ 1000 h 3282"/>
              <a:gd name="T28" fmla="*/ 2687 w 3532"/>
              <a:gd name="T29" fmla="*/ 719 h 3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32" h="3282">
                <a:moveTo>
                  <a:pt x="2687" y="719"/>
                </a:moveTo>
                <a:lnTo>
                  <a:pt x="2687" y="719"/>
                </a:lnTo>
                <a:cubicBezTo>
                  <a:pt x="2687" y="656"/>
                  <a:pt x="2687" y="625"/>
                  <a:pt x="2687" y="594"/>
                </a:cubicBezTo>
                <a:cubicBezTo>
                  <a:pt x="2687" y="312"/>
                  <a:pt x="2468" y="94"/>
                  <a:pt x="2218" y="94"/>
                </a:cubicBezTo>
                <a:cubicBezTo>
                  <a:pt x="2000" y="94"/>
                  <a:pt x="1843" y="187"/>
                  <a:pt x="1750" y="375"/>
                </a:cubicBezTo>
                <a:cubicBezTo>
                  <a:pt x="781" y="0"/>
                  <a:pt x="781" y="0"/>
                  <a:pt x="781" y="0"/>
                </a:cubicBezTo>
                <a:cubicBezTo>
                  <a:pt x="750" y="0"/>
                  <a:pt x="750" y="0"/>
                  <a:pt x="750" y="0"/>
                </a:cubicBezTo>
                <a:cubicBezTo>
                  <a:pt x="0" y="3281"/>
                  <a:pt x="0" y="3281"/>
                  <a:pt x="0" y="3281"/>
                </a:cubicBezTo>
                <a:cubicBezTo>
                  <a:pt x="593" y="2906"/>
                  <a:pt x="593" y="2906"/>
                  <a:pt x="593" y="2906"/>
                </a:cubicBezTo>
                <a:cubicBezTo>
                  <a:pt x="562" y="2719"/>
                  <a:pt x="625" y="2531"/>
                  <a:pt x="750" y="2343"/>
                </a:cubicBezTo>
                <a:cubicBezTo>
                  <a:pt x="1000" y="2031"/>
                  <a:pt x="1437" y="2000"/>
                  <a:pt x="1750" y="2219"/>
                </a:cubicBezTo>
                <a:cubicBezTo>
                  <a:pt x="2031" y="2062"/>
                  <a:pt x="2031" y="2062"/>
                  <a:pt x="2031" y="2062"/>
                </a:cubicBezTo>
                <a:cubicBezTo>
                  <a:pt x="2718" y="1625"/>
                  <a:pt x="2718" y="1625"/>
                  <a:pt x="2718" y="1625"/>
                </a:cubicBezTo>
                <a:cubicBezTo>
                  <a:pt x="2937" y="1343"/>
                  <a:pt x="3218" y="1125"/>
                  <a:pt x="3531" y="1000"/>
                </a:cubicBezTo>
                <a:lnTo>
                  <a:pt x="2687" y="719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endParaRPr lang="en-US" dirty="0"/>
          </a:p>
        </p:txBody>
      </p:sp>
      <p:sp>
        <p:nvSpPr>
          <p:cNvPr id="7" name="Freeform 3"/>
          <p:cNvSpPr>
            <a:spLocks noChangeArrowheads="1"/>
          </p:cNvSpPr>
          <p:nvPr/>
        </p:nvSpPr>
        <p:spPr bwMode="auto">
          <a:xfrm>
            <a:off x="9036336" y="6110570"/>
            <a:ext cx="1927978" cy="3159712"/>
          </a:xfrm>
          <a:custGeom>
            <a:avLst/>
            <a:gdLst>
              <a:gd name="T0" fmla="*/ 2500 w 2501"/>
              <a:gd name="T1" fmla="*/ 0 h 4095"/>
              <a:gd name="T2" fmla="*/ 2500 w 2501"/>
              <a:gd name="T3" fmla="*/ 0 h 4095"/>
              <a:gd name="T4" fmla="*/ 1718 w 2501"/>
              <a:gd name="T5" fmla="*/ 469 h 4095"/>
              <a:gd name="T6" fmla="*/ 1656 w 2501"/>
              <a:gd name="T7" fmla="*/ 375 h 4095"/>
              <a:gd name="T8" fmla="*/ 937 w 2501"/>
              <a:gd name="T9" fmla="*/ 438 h 4095"/>
              <a:gd name="T10" fmla="*/ 875 w 2501"/>
              <a:gd name="T11" fmla="*/ 969 h 4095"/>
              <a:gd name="T12" fmla="*/ 0 w 2501"/>
              <a:gd name="T13" fmla="*/ 1500 h 4095"/>
              <a:gd name="T14" fmla="*/ 2093 w 2501"/>
              <a:gd name="T15" fmla="*/ 4094 h 4095"/>
              <a:gd name="T16" fmla="*/ 2156 w 2501"/>
              <a:gd name="T17" fmla="*/ 3469 h 4095"/>
              <a:gd name="T18" fmla="*/ 1812 w 2501"/>
              <a:gd name="T19" fmla="*/ 3000 h 4095"/>
              <a:gd name="T20" fmla="*/ 2343 w 2501"/>
              <a:gd name="T21" fmla="*/ 2125 h 4095"/>
              <a:gd name="T22" fmla="*/ 2406 w 2501"/>
              <a:gd name="T23" fmla="*/ 1625 h 4095"/>
              <a:gd name="T24" fmla="*/ 2468 w 2501"/>
              <a:gd name="T25" fmla="*/ 1000 h 4095"/>
              <a:gd name="T26" fmla="*/ 2406 w 2501"/>
              <a:gd name="T27" fmla="*/ 532 h 4095"/>
              <a:gd name="T28" fmla="*/ 2500 w 2501"/>
              <a:gd name="T29" fmla="*/ 0 h 4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01" h="4095">
                <a:moveTo>
                  <a:pt x="2500" y="0"/>
                </a:moveTo>
                <a:lnTo>
                  <a:pt x="2500" y="0"/>
                </a:lnTo>
                <a:cubicBezTo>
                  <a:pt x="1718" y="469"/>
                  <a:pt x="1718" y="469"/>
                  <a:pt x="1718" y="469"/>
                </a:cubicBezTo>
                <a:cubicBezTo>
                  <a:pt x="1718" y="438"/>
                  <a:pt x="1687" y="407"/>
                  <a:pt x="1656" y="375"/>
                </a:cubicBezTo>
                <a:cubicBezTo>
                  <a:pt x="1437" y="219"/>
                  <a:pt x="1125" y="250"/>
                  <a:pt x="937" y="438"/>
                </a:cubicBezTo>
                <a:cubicBezTo>
                  <a:pt x="812" y="594"/>
                  <a:pt x="812" y="813"/>
                  <a:pt x="875" y="969"/>
                </a:cubicBezTo>
                <a:cubicBezTo>
                  <a:pt x="0" y="1500"/>
                  <a:pt x="0" y="1500"/>
                  <a:pt x="0" y="1500"/>
                </a:cubicBezTo>
                <a:cubicBezTo>
                  <a:pt x="2093" y="4094"/>
                  <a:pt x="2093" y="4094"/>
                  <a:pt x="2093" y="4094"/>
                </a:cubicBezTo>
                <a:cubicBezTo>
                  <a:pt x="2156" y="3469"/>
                  <a:pt x="2156" y="3469"/>
                  <a:pt x="2156" y="3469"/>
                </a:cubicBezTo>
                <a:cubicBezTo>
                  <a:pt x="2000" y="3375"/>
                  <a:pt x="1875" y="3219"/>
                  <a:pt x="1812" y="3000"/>
                </a:cubicBezTo>
                <a:cubicBezTo>
                  <a:pt x="1718" y="2625"/>
                  <a:pt x="1968" y="2250"/>
                  <a:pt x="2343" y="2125"/>
                </a:cubicBezTo>
                <a:cubicBezTo>
                  <a:pt x="2406" y="1625"/>
                  <a:pt x="2406" y="1625"/>
                  <a:pt x="2406" y="1625"/>
                </a:cubicBezTo>
                <a:cubicBezTo>
                  <a:pt x="2468" y="1000"/>
                  <a:pt x="2468" y="1000"/>
                  <a:pt x="2468" y="1000"/>
                </a:cubicBezTo>
                <a:cubicBezTo>
                  <a:pt x="2437" y="844"/>
                  <a:pt x="2406" y="688"/>
                  <a:pt x="2406" y="532"/>
                </a:cubicBezTo>
                <a:cubicBezTo>
                  <a:pt x="2406" y="344"/>
                  <a:pt x="2437" y="157"/>
                  <a:pt x="2500" y="0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endParaRPr lang="en-US" dirty="0"/>
          </a:p>
        </p:txBody>
      </p:sp>
      <p:sp>
        <p:nvSpPr>
          <p:cNvPr id="8" name="Freeform 5"/>
          <p:cNvSpPr>
            <a:spLocks noChangeArrowheads="1"/>
          </p:cNvSpPr>
          <p:nvPr/>
        </p:nvSpPr>
        <p:spPr bwMode="auto">
          <a:xfrm>
            <a:off x="10580081" y="7222760"/>
            <a:ext cx="2771256" cy="2217580"/>
          </a:xfrm>
          <a:custGeom>
            <a:avLst/>
            <a:gdLst>
              <a:gd name="T0" fmla="*/ 3592 w 3593"/>
              <a:gd name="T1" fmla="*/ 2875 h 2876"/>
              <a:gd name="T2" fmla="*/ 3592 w 3593"/>
              <a:gd name="T3" fmla="*/ 2875 h 2876"/>
              <a:gd name="T4" fmla="*/ 3186 w 3593"/>
              <a:gd name="T5" fmla="*/ 2469 h 2876"/>
              <a:gd name="T6" fmla="*/ 2592 w 3593"/>
              <a:gd name="T7" fmla="*/ 2437 h 2876"/>
              <a:gd name="T8" fmla="*/ 2217 w 3593"/>
              <a:gd name="T9" fmla="*/ 1469 h 2876"/>
              <a:gd name="T10" fmla="*/ 1437 w 3593"/>
              <a:gd name="T11" fmla="*/ 656 h 2876"/>
              <a:gd name="T12" fmla="*/ 687 w 3593"/>
              <a:gd name="T13" fmla="*/ 0 h 2876"/>
              <a:gd name="T14" fmla="*/ 562 w 3593"/>
              <a:gd name="T15" fmla="*/ 906 h 2876"/>
              <a:gd name="T16" fmla="*/ 437 w 3593"/>
              <a:gd name="T17" fmla="*/ 937 h 2876"/>
              <a:gd name="T18" fmla="*/ 62 w 3593"/>
              <a:gd name="T19" fmla="*/ 1500 h 2876"/>
              <a:gd name="T20" fmla="*/ 437 w 3593"/>
              <a:gd name="T21" fmla="*/ 1875 h 2876"/>
              <a:gd name="T22" fmla="*/ 312 w 3593"/>
              <a:gd name="T23" fmla="*/ 2875 h 2876"/>
              <a:gd name="T24" fmla="*/ 3592 w 3593"/>
              <a:gd name="T25" fmla="*/ 2875 h 2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93" h="2876">
                <a:moveTo>
                  <a:pt x="3592" y="2875"/>
                </a:moveTo>
                <a:lnTo>
                  <a:pt x="3592" y="2875"/>
                </a:lnTo>
                <a:cubicBezTo>
                  <a:pt x="3186" y="2469"/>
                  <a:pt x="3186" y="2469"/>
                  <a:pt x="3186" y="2469"/>
                </a:cubicBezTo>
                <a:cubicBezTo>
                  <a:pt x="2999" y="2531"/>
                  <a:pt x="2780" y="2531"/>
                  <a:pt x="2592" y="2437"/>
                </a:cubicBezTo>
                <a:cubicBezTo>
                  <a:pt x="2249" y="2250"/>
                  <a:pt x="2093" y="1844"/>
                  <a:pt x="2217" y="1469"/>
                </a:cubicBezTo>
                <a:cubicBezTo>
                  <a:pt x="1437" y="656"/>
                  <a:pt x="1437" y="656"/>
                  <a:pt x="1437" y="656"/>
                </a:cubicBezTo>
                <a:cubicBezTo>
                  <a:pt x="1125" y="531"/>
                  <a:pt x="843" y="312"/>
                  <a:pt x="687" y="0"/>
                </a:cubicBezTo>
                <a:cubicBezTo>
                  <a:pt x="562" y="906"/>
                  <a:pt x="562" y="906"/>
                  <a:pt x="562" y="906"/>
                </a:cubicBezTo>
                <a:cubicBezTo>
                  <a:pt x="531" y="906"/>
                  <a:pt x="468" y="906"/>
                  <a:pt x="437" y="937"/>
                </a:cubicBezTo>
                <a:cubicBezTo>
                  <a:pt x="156" y="969"/>
                  <a:pt x="0" y="1250"/>
                  <a:pt x="62" y="1500"/>
                </a:cubicBezTo>
                <a:cubicBezTo>
                  <a:pt x="93" y="1719"/>
                  <a:pt x="250" y="1844"/>
                  <a:pt x="437" y="1875"/>
                </a:cubicBezTo>
                <a:cubicBezTo>
                  <a:pt x="312" y="2875"/>
                  <a:pt x="312" y="2875"/>
                  <a:pt x="312" y="2875"/>
                </a:cubicBezTo>
                <a:lnTo>
                  <a:pt x="3592" y="2875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endParaRPr lang="en-US" dirty="0"/>
          </a:p>
        </p:txBody>
      </p:sp>
      <p:sp>
        <p:nvSpPr>
          <p:cNvPr id="9" name="Freeform 7"/>
          <p:cNvSpPr>
            <a:spLocks noChangeArrowheads="1"/>
          </p:cNvSpPr>
          <p:nvPr/>
        </p:nvSpPr>
        <p:spPr bwMode="auto">
          <a:xfrm>
            <a:off x="12049022" y="7437038"/>
            <a:ext cx="3179294" cy="1999904"/>
          </a:xfrm>
          <a:custGeom>
            <a:avLst/>
            <a:gdLst>
              <a:gd name="T0" fmla="*/ 4124 w 4125"/>
              <a:gd name="T1" fmla="*/ 0 h 2595"/>
              <a:gd name="T2" fmla="*/ 4124 w 4125"/>
              <a:gd name="T3" fmla="*/ 0 h 2595"/>
              <a:gd name="T4" fmla="*/ 3499 w 4125"/>
              <a:gd name="T5" fmla="*/ 63 h 2595"/>
              <a:gd name="T6" fmla="*/ 3093 w 4125"/>
              <a:gd name="T7" fmla="*/ 500 h 2595"/>
              <a:gd name="T8" fmla="*/ 2124 w 4125"/>
              <a:gd name="T9" fmla="*/ 188 h 2595"/>
              <a:gd name="T10" fmla="*/ 999 w 4125"/>
              <a:gd name="T11" fmla="*/ 313 h 2595"/>
              <a:gd name="T12" fmla="*/ 187 w 4125"/>
              <a:gd name="T13" fmla="*/ 531 h 2595"/>
              <a:gd name="T14" fmla="*/ 0 w 4125"/>
              <a:gd name="T15" fmla="*/ 500 h 2595"/>
              <a:gd name="T16" fmla="*/ 655 w 4125"/>
              <a:gd name="T17" fmla="*/ 1156 h 2595"/>
              <a:gd name="T18" fmla="*/ 561 w 4125"/>
              <a:gd name="T19" fmla="*/ 1250 h 2595"/>
              <a:gd name="T20" fmla="*/ 811 w 4125"/>
              <a:gd name="T21" fmla="*/ 1938 h 2595"/>
              <a:gd name="T22" fmla="*/ 1311 w 4125"/>
              <a:gd name="T23" fmla="*/ 1875 h 2595"/>
              <a:gd name="T24" fmla="*/ 2030 w 4125"/>
              <a:gd name="T25" fmla="*/ 2594 h 2595"/>
              <a:gd name="T26" fmla="*/ 4124 w 4125"/>
              <a:gd name="T27" fmla="*/ 0 h 2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125" h="2595">
                <a:moveTo>
                  <a:pt x="4124" y="0"/>
                </a:moveTo>
                <a:lnTo>
                  <a:pt x="4124" y="0"/>
                </a:lnTo>
                <a:cubicBezTo>
                  <a:pt x="3499" y="63"/>
                  <a:pt x="3499" y="63"/>
                  <a:pt x="3499" y="63"/>
                </a:cubicBezTo>
                <a:cubicBezTo>
                  <a:pt x="3436" y="250"/>
                  <a:pt x="3280" y="406"/>
                  <a:pt x="3093" y="500"/>
                </a:cubicBezTo>
                <a:cubicBezTo>
                  <a:pt x="2749" y="688"/>
                  <a:pt x="2311" y="531"/>
                  <a:pt x="2124" y="188"/>
                </a:cubicBezTo>
                <a:cubicBezTo>
                  <a:pt x="999" y="313"/>
                  <a:pt x="999" y="313"/>
                  <a:pt x="999" y="313"/>
                </a:cubicBezTo>
                <a:cubicBezTo>
                  <a:pt x="749" y="438"/>
                  <a:pt x="468" y="531"/>
                  <a:pt x="187" y="531"/>
                </a:cubicBezTo>
                <a:cubicBezTo>
                  <a:pt x="125" y="531"/>
                  <a:pt x="62" y="500"/>
                  <a:pt x="0" y="500"/>
                </a:cubicBezTo>
                <a:cubicBezTo>
                  <a:pt x="655" y="1156"/>
                  <a:pt x="655" y="1156"/>
                  <a:pt x="655" y="1156"/>
                </a:cubicBezTo>
                <a:cubicBezTo>
                  <a:pt x="624" y="1188"/>
                  <a:pt x="593" y="1219"/>
                  <a:pt x="561" y="1250"/>
                </a:cubicBezTo>
                <a:cubicBezTo>
                  <a:pt x="468" y="1500"/>
                  <a:pt x="561" y="1813"/>
                  <a:pt x="811" y="1938"/>
                </a:cubicBezTo>
                <a:cubicBezTo>
                  <a:pt x="968" y="2000"/>
                  <a:pt x="1186" y="1969"/>
                  <a:pt x="1311" y="1875"/>
                </a:cubicBezTo>
                <a:cubicBezTo>
                  <a:pt x="2030" y="2594"/>
                  <a:pt x="2030" y="2594"/>
                  <a:pt x="2030" y="2594"/>
                </a:cubicBezTo>
                <a:lnTo>
                  <a:pt x="4124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endParaRPr lang="en-US" dirty="0"/>
          </a:p>
        </p:txBody>
      </p:sp>
      <p:sp>
        <p:nvSpPr>
          <p:cNvPr id="10" name="Freeform 8"/>
          <p:cNvSpPr>
            <a:spLocks noChangeArrowheads="1"/>
          </p:cNvSpPr>
          <p:nvPr/>
        </p:nvSpPr>
        <p:spPr bwMode="auto">
          <a:xfrm>
            <a:off x="13130319" y="4692270"/>
            <a:ext cx="2264608" cy="3061076"/>
          </a:xfrm>
          <a:custGeom>
            <a:avLst/>
            <a:gdLst>
              <a:gd name="T0" fmla="*/ 2938 w 2939"/>
              <a:gd name="T1" fmla="*/ 3281 h 3969"/>
              <a:gd name="T2" fmla="*/ 2938 w 2939"/>
              <a:gd name="T3" fmla="*/ 3281 h 3969"/>
              <a:gd name="T4" fmla="*/ 2188 w 2939"/>
              <a:gd name="T5" fmla="*/ 0 h 3969"/>
              <a:gd name="T6" fmla="*/ 1813 w 2939"/>
              <a:gd name="T7" fmla="*/ 593 h 3969"/>
              <a:gd name="T8" fmla="*/ 1906 w 2939"/>
              <a:gd name="T9" fmla="*/ 1156 h 3969"/>
              <a:gd name="T10" fmla="*/ 1063 w 2939"/>
              <a:gd name="T11" fmla="*/ 1750 h 3969"/>
              <a:gd name="T12" fmla="*/ 469 w 2939"/>
              <a:gd name="T13" fmla="*/ 2687 h 3969"/>
              <a:gd name="T14" fmla="*/ 0 w 2939"/>
              <a:gd name="T15" fmla="*/ 3593 h 3969"/>
              <a:gd name="T16" fmla="*/ 875 w 2939"/>
              <a:gd name="T17" fmla="*/ 3499 h 3969"/>
              <a:gd name="T18" fmla="*/ 938 w 2939"/>
              <a:gd name="T19" fmla="*/ 3625 h 3969"/>
              <a:gd name="T20" fmla="*/ 1594 w 2939"/>
              <a:gd name="T21" fmla="*/ 3843 h 3969"/>
              <a:gd name="T22" fmla="*/ 1875 w 2939"/>
              <a:gd name="T23" fmla="*/ 3406 h 3969"/>
              <a:gd name="T24" fmla="*/ 2938 w 2939"/>
              <a:gd name="T25" fmla="*/ 3312 h 3969"/>
              <a:gd name="T26" fmla="*/ 2938 w 2939"/>
              <a:gd name="T27" fmla="*/ 3281 h 3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939" h="3969">
                <a:moveTo>
                  <a:pt x="2938" y="3281"/>
                </a:moveTo>
                <a:lnTo>
                  <a:pt x="2938" y="3281"/>
                </a:lnTo>
                <a:cubicBezTo>
                  <a:pt x="2188" y="0"/>
                  <a:pt x="2188" y="0"/>
                  <a:pt x="2188" y="0"/>
                </a:cubicBezTo>
                <a:cubicBezTo>
                  <a:pt x="1813" y="593"/>
                  <a:pt x="1813" y="593"/>
                  <a:pt x="1813" y="593"/>
                </a:cubicBezTo>
                <a:cubicBezTo>
                  <a:pt x="1938" y="750"/>
                  <a:pt x="1969" y="968"/>
                  <a:pt x="1906" y="1156"/>
                </a:cubicBezTo>
                <a:cubicBezTo>
                  <a:pt x="1844" y="1562"/>
                  <a:pt x="1469" y="1812"/>
                  <a:pt x="1063" y="1750"/>
                </a:cubicBezTo>
                <a:cubicBezTo>
                  <a:pt x="469" y="2687"/>
                  <a:pt x="469" y="2687"/>
                  <a:pt x="469" y="2687"/>
                </a:cubicBezTo>
                <a:cubicBezTo>
                  <a:pt x="406" y="3031"/>
                  <a:pt x="219" y="3343"/>
                  <a:pt x="0" y="3593"/>
                </a:cubicBezTo>
                <a:cubicBezTo>
                  <a:pt x="875" y="3499"/>
                  <a:pt x="875" y="3499"/>
                  <a:pt x="875" y="3499"/>
                </a:cubicBezTo>
                <a:cubicBezTo>
                  <a:pt x="906" y="3531"/>
                  <a:pt x="906" y="3562"/>
                  <a:pt x="938" y="3625"/>
                </a:cubicBezTo>
                <a:cubicBezTo>
                  <a:pt x="1031" y="3843"/>
                  <a:pt x="1344" y="3968"/>
                  <a:pt x="1594" y="3843"/>
                </a:cubicBezTo>
                <a:cubicBezTo>
                  <a:pt x="1781" y="3750"/>
                  <a:pt x="1875" y="3593"/>
                  <a:pt x="1875" y="3406"/>
                </a:cubicBezTo>
                <a:cubicBezTo>
                  <a:pt x="2938" y="3312"/>
                  <a:pt x="2938" y="3312"/>
                  <a:pt x="2938" y="3312"/>
                </a:cubicBezTo>
                <a:lnTo>
                  <a:pt x="2938" y="3281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endParaRPr lang="en-US" dirty="0"/>
          </a:p>
        </p:txBody>
      </p:sp>
      <p:sp>
        <p:nvSpPr>
          <p:cNvPr id="11" name="Freeform 10"/>
          <p:cNvSpPr>
            <a:spLocks noChangeArrowheads="1"/>
          </p:cNvSpPr>
          <p:nvPr/>
        </p:nvSpPr>
        <p:spPr bwMode="auto">
          <a:xfrm>
            <a:off x="12385655" y="3290983"/>
            <a:ext cx="2387020" cy="3084886"/>
          </a:xfrm>
          <a:custGeom>
            <a:avLst/>
            <a:gdLst>
              <a:gd name="T0" fmla="*/ 2469 w 3095"/>
              <a:gd name="T1" fmla="*/ 2438 h 4001"/>
              <a:gd name="T2" fmla="*/ 2469 w 3095"/>
              <a:gd name="T3" fmla="*/ 2438 h 4001"/>
              <a:gd name="T4" fmla="*/ 3094 w 3095"/>
              <a:gd name="T5" fmla="*/ 1469 h 4001"/>
              <a:gd name="T6" fmla="*/ 0 w 3095"/>
              <a:gd name="T7" fmla="*/ 0 h 4001"/>
              <a:gd name="T8" fmla="*/ 250 w 3095"/>
              <a:gd name="T9" fmla="*/ 719 h 4001"/>
              <a:gd name="T10" fmla="*/ 750 w 3095"/>
              <a:gd name="T11" fmla="*/ 1000 h 4001"/>
              <a:gd name="T12" fmla="*/ 657 w 3095"/>
              <a:gd name="T13" fmla="*/ 2000 h 4001"/>
              <a:gd name="T14" fmla="*/ 1032 w 3095"/>
              <a:gd name="T15" fmla="*/ 3094 h 4001"/>
              <a:gd name="T16" fmla="*/ 1438 w 3095"/>
              <a:gd name="T17" fmla="*/ 4000 h 4001"/>
              <a:gd name="T18" fmla="*/ 1938 w 3095"/>
              <a:gd name="T19" fmla="*/ 3250 h 4001"/>
              <a:gd name="T20" fmla="*/ 2063 w 3095"/>
              <a:gd name="T21" fmla="*/ 3281 h 4001"/>
              <a:gd name="T22" fmla="*/ 2657 w 3095"/>
              <a:gd name="T23" fmla="*/ 2906 h 4001"/>
              <a:gd name="T24" fmla="*/ 2469 w 3095"/>
              <a:gd name="T25" fmla="*/ 2438 h 4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95" h="4001">
                <a:moveTo>
                  <a:pt x="2469" y="2438"/>
                </a:moveTo>
                <a:lnTo>
                  <a:pt x="2469" y="2438"/>
                </a:lnTo>
                <a:cubicBezTo>
                  <a:pt x="3094" y="1469"/>
                  <a:pt x="3094" y="1469"/>
                  <a:pt x="3094" y="1469"/>
                </a:cubicBezTo>
                <a:cubicBezTo>
                  <a:pt x="0" y="0"/>
                  <a:pt x="0" y="0"/>
                  <a:pt x="0" y="0"/>
                </a:cubicBezTo>
                <a:cubicBezTo>
                  <a:pt x="250" y="719"/>
                  <a:pt x="250" y="719"/>
                  <a:pt x="250" y="719"/>
                </a:cubicBezTo>
                <a:cubicBezTo>
                  <a:pt x="438" y="719"/>
                  <a:pt x="625" y="813"/>
                  <a:pt x="750" y="1000"/>
                </a:cubicBezTo>
                <a:cubicBezTo>
                  <a:pt x="1000" y="1313"/>
                  <a:pt x="969" y="1750"/>
                  <a:pt x="657" y="2000"/>
                </a:cubicBezTo>
                <a:cubicBezTo>
                  <a:pt x="1032" y="3094"/>
                  <a:pt x="1032" y="3094"/>
                  <a:pt x="1032" y="3094"/>
                </a:cubicBezTo>
                <a:cubicBezTo>
                  <a:pt x="1250" y="3344"/>
                  <a:pt x="1407" y="3656"/>
                  <a:pt x="1438" y="4000"/>
                </a:cubicBezTo>
                <a:cubicBezTo>
                  <a:pt x="1938" y="3250"/>
                  <a:pt x="1938" y="3250"/>
                  <a:pt x="1938" y="3250"/>
                </a:cubicBezTo>
                <a:cubicBezTo>
                  <a:pt x="1969" y="3281"/>
                  <a:pt x="2000" y="3281"/>
                  <a:pt x="2063" y="3281"/>
                </a:cubicBezTo>
                <a:cubicBezTo>
                  <a:pt x="2313" y="3344"/>
                  <a:pt x="2594" y="3188"/>
                  <a:pt x="2657" y="2906"/>
                </a:cubicBezTo>
                <a:cubicBezTo>
                  <a:pt x="2688" y="2719"/>
                  <a:pt x="2625" y="2531"/>
                  <a:pt x="2469" y="2438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" name="Freeform 12"/>
          <p:cNvSpPr>
            <a:spLocks noChangeArrowheads="1"/>
          </p:cNvSpPr>
          <p:nvPr/>
        </p:nvSpPr>
        <p:spPr bwMode="auto">
          <a:xfrm>
            <a:off x="9784407" y="3219550"/>
            <a:ext cx="3155490" cy="2217580"/>
          </a:xfrm>
          <a:custGeom>
            <a:avLst/>
            <a:gdLst>
              <a:gd name="T0" fmla="*/ 3843 w 4094"/>
              <a:gd name="T1" fmla="*/ 1938 h 2876"/>
              <a:gd name="T2" fmla="*/ 3843 w 4094"/>
              <a:gd name="T3" fmla="*/ 1938 h 2876"/>
              <a:gd name="T4" fmla="*/ 3937 w 4094"/>
              <a:gd name="T5" fmla="*/ 1250 h 2876"/>
              <a:gd name="T6" fmla="*/ 3437 w 4094"/>
              <a:gd name="T7" fmla="*/ 1063 h 2876"/>
              <a:gd name="T8" fmla="*/ 3094 w 4094"/>
              <a:gd name="T9" fmla="*/ 0 h 2876"/>
              <a:gd name="T10" fmla="*/ 0 w 4094"/>
              <a:gd name="T11" fmla="*/ 1500 h 2876"/>
              <a:gd name="T12" fmla="*/ 688 w 4094"/>
              <a:gd name="T13" fmla="*/ 1750 h 2876"/>
              <a:gd name="T14" fmla="*/ 1250 w 4094"/>
              <a:gd name="T15" fmla="*/ 1532 h 2876"/>
              <a:gd name="T16" fmla="*/ 1969 w 4094"/>
              <a:gd name="T17" fmla="*/ 2219 h 2876"/>
              <a:gd name="T18" fmla="*/ 3063 w 4094"/>
              <a:gd name="T19" fmla="*/ 2594 h 2876"/>
              <a:gd name="T20" fmla="*/ 3125 w 4094"/>
              <a:gd name="T21" fmla="*/ 2594 h 2876"/>
              <a:gd name="T22" fmla="*/ 4031 w 4094"/>
              <a:gd name="T23" fmla="*/ 2875 h 2876"/>
              <a:gd name="T24" fmla="*/ 3749 w 4094"/>
              <a:gd name="T25" fmla="*/ 2000 h 2876"/>
              <a:gd name="T26" fmla="*/ 3843 w 4094"/>
              <a:gd name="T27" fmla="*/ 1938 h 2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094" h="2876">
                <a:moveTo>
                  <a:pt x="3843" y="1938"/>
                </a:moveTo>
                <a:lnTo>
                  <a:pt x="3843" y="1938"/>
                </a:lnTo>
                <a:cubicBezTo>
                  <a:pt x="4062" y="1782"/>
                  <a:pt x="4093" y="1469"/>
                  <a:pt x="3937" y="1250"/>
                </a:cubicBezTo>
                <a:cubicBezTo>
                  <a:pt x="3812" y="1094"/>
                  <a:pt x="3624" y="1032"/>
                  <a:pt x="3437" y="1063"/>
                </a:cubicBezTo>
                <a:cubicBezTo>
                  <a:pt x="3094" y="0"/>
                  <a:pt x="3094" y="0"/>
                  <a:pt x="3094" y="0"/>
                </a:cubicBezTo>
                <a:cubicBezTo>
                  <a:pt x="0" y="1500"/>
                  <a:pt x="0" y="1500"/>
                  <a:pt x="0" y="1500"/>
                </a:cubicBezTo>
                <a:cubicBezTo>
                  <a:pt x="688" y="1750"/>
                  <a:pt x="688" y="1750"/>
                  <a:pt x="688" y="1750"/>
                </a:cubicBezTo>
                <a:cubicBezTo>
                  <a:pt x="844" y="1594"/>
                  <a:pt x="1032" y="1532"/>
                  <a:pt x="1250" y="1532"/>
                </a:cubicBezTo>
                <a:cubicBezTo>
                  <a:pt x="1625" y="1532"/>
                  <a:pt x="1969" y="1813"/>
                  <a:pt x="1969" y="2219"/>
                </a:cubicBezTo>
                <a:cubicBezTo>
                  <a:pt x="3063" y="2594"/>
                  <a:pt x="3063" y="2594"/>
                  <a:pt x="3063" y="2594"/>
                </a:cubicBezTo>
                <a:cubicBezTo>
                  <a:pt x="3094" y="2594"/>
                  <a:pt x="3094" y="2594"/>
                  <a:pt x="3125" y="2594"/>
                </a:cubicBezTo>
                <a:cubicBezTo>
                  <a:pt x="3437" y="2594"/>
                  <a:pt x="3749" y="2688"/>
                  <a:pt x="4031" y="2875"/>
                </a:cubicBezTo>
                <a:cubicBezTo>
                  <a:pt x="3749" y="2000"/>
                  <a:pt x="3749" y="2000"/>
                  <a:pt x="3749" y="2000"/>
                </a:cubicBezTo>
                <a:cubicBezTo>
                  <a:pt x="3781" y="2000"/>
                  <a:pt x="3812" y="1969"/>
                  <a:pt x="3843" y="1938"/>
                </a:cubicBez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txBody>
          <a:bodyPr wrap="none" lIns="243785" tIns="121892" rIns="243785" bIns="121892" anchor="ctr"/>
          <a:lstStyle/>
          <a:p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10375870" y="4715281"/>
            <a:ext cx="530852" cy="630546"/>
            <a:chOff x="2060819" y="1388284"/>
            <a:chExt cx="271040" cy="321860"/>
          </a:xfrm>
          <a:solidFill>
            <a:schemeClr val="bg1"/>
          </a:solidFill>
        </p:grpSpPr>
        <p:sp>
          <p:nvSpPr>
            <p:cNvPr id="45" name="Freeform 201"/>
            <p:cNvSpPr>
              <a:spLocks noChangeArrowheads="1"/>
            </p:cNvSpPr>
            <p:nvPr/>
          </p:nvSpPr>
          <p:spPr bwMode="auto">
            <a:xfrm>
              <a:off x="2060819" y="1388284"/>
              <a:ext cx="271040" cy="307527"/>
            </a:xfrm>
            <a:custGeom>
              <a:avLst/>
              <a:gdLst>
                <a:gd name="T0" fmla="*/ 718 w 917"/>
                <a:gd name="T1" fmla="*/ 583 h 1042"/>
                <a:gd name="T2" fmla="*/ 853 w 917"/>
                <a:gd name="T3" fmla="*/ 354 h 1042"/>
                <a:gd name="T4" fmla="*/ 885 w 917"/>
                <a:gd name="T5" fmla="*/ 270 h 1042"/>
                <a:gd name="T6" fmla="*/ 895 w 917"/>
                <a:gd name="T7" fmla="*/ 229 h 1042"/>
                <a:gd name="T8" fmla="*/ 895 w 917"/>
                <a:gd name="T9" fmla="*/ 208 h 1042"/>
                <a:gd name="T10" fmla="*/ 906 w 917"/>
                <a:gd name="T11" fmla="*/ 93 h 1042"/>
                <a:gd name="T12" fmla="*/ 906 w 917"/>
                <a:gd name="T13" fmla="*/ 41 h 1042"/>
                <a:gd name="T14" fmla="*/ 906 w 917"/>
                <a:gd name="T15" fmla="*/ 20 h 1042"/>
                <a:gd name="T16" fmla="*/ 906 w 917"/>
                <a:gd name="T17" fmla="*/ 10 h 1042"/>
                <a:gd name="T18" fmla="*/ 895 w 917"/>
                <a:gd name="T19" fmla="*/ 0 h 1042"/>
                <a:gd name="T20" fmla="*/ 885 w 917"/>
                <a:gd name="T21" fmla="*/ 0 h 1042"/>
                <a:gd name="T22" fmla="*/ 864 w 917"/>
                <a:gd name="T23" fmla="*/ 10 h 1042"/>
                <a:gd name="T24" fmla="*/ 812 w 917"/>
                <a:gd name="T25" fmla="*/ 20 h 1042"/>
                <a:gd name="T26" fmla="*/ 635 w 917"/>
                <a:gd name="T27" fmla="*/ 104 h 1042"/>
                <a:gd name="T28" fmla="*/ 395 w 917"/>
                <a:gd name="T29" fmla="*/ 333 h 1042"/>
                <a:gd name="T30" fmla="*/ 333 w 917"/>
                <a:gd name="T31" fmla="*/ 375 h 1042"/>
                <a:gd name="T32" fmla="*/ 10 w 917"/>
                <a:gd name="T33" fmla="*/ 583 h 1042"/>
                <a:gd name="T34" fmla="*/ 41 w 917"/>
                <a:gd name="T35" fmla="*/ 625 h 1042"/>
                <a:gd name="T36" fmla="*/ 531 w 917"/>
                <a:gd name="T37" fmla="*/ 999 h 1042"/>
                <a:gd name="T38" fmla="*/ 562 w 917"/>
                <a:gd name="T39" fmla="*/ 1020 h 1042"/>
                <a:gd name="T40" fmla="*/ 698 w 917"/>
                <a:gd name="T41" fmla="*/ 656 h 1042"/>
                <a:gd name="T42" fmla="*/ 718 w 917"/>
                <a:gd name="T43" fmla="*/ 583 h 1042"/>
                <a:gd name="T44" fmla="*/ 666 w 917"/>
                <a:gd name="T45" fmla="*/ 458 h 1042"/>
                <a:gd name="T46" fmla="*/ 562 w 917"/>
                <a:gd name="T47" fmla="*/ 468 h 1042"/>
                <a:gd name="T48" fmla="*/ 520 w 917"/>
                <a:gd name="T49" fmla="*/ 354 h 1042"/>
                <a:gd name="T50" fmla="*/ 531 w 917"/>
                <a:gd name="T51" fmla="*/ 333 h 1042"/>
                <a:gd name="T52" fmla="*/ 645 w 917"/>
                <a:gd name="T53" fmla="*/ 323 h 1042"/>
                <a:gd name="T54" fmla="*/ 677 w 917"/>
                <a:gd name="T55" fmla="*/ 437 h 1042"/>
                <a:gd name="T56" fmla="*/ 666 w 917"/>
                <a:gd name="T57" fmla="*/ 458 h 1042"/>
                <a:gd name="T58" fmla="*/ 666 w 917"/>
                <a:gd name="T59" fmla="*/ 458 h 1042"/>
                <a:gd name="T60" fmla="*/ 666 w 917"/>
                <a:gd name="T61" fmla="*/ 458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17" h="1042">
                  <a:moveTo>
                    <a:pt x="718" y="583"/>
                  </a:moveTo>
                  <a:cubicBezTo>
                    <a:pt x="781" y="500"/>
                    <a:pt x="823" y="427"/>
                    <a:pt x="853" y="354"/>
                  </a:cubicBezTo>
                  <a:cubicBezTo>
                    <a:pt x="864" y="333"/>
                    <a:pt x="874" y="302"/>
                    <a:pt x="885" y="270"/>
                  </a:cubicBezTo>
                  <a:cubicBezTo>
                    <a:pt x="885" y="260"/>
                    <a:pt x="885" y="250"/>
                    <a:pt x="895" y="229"/>
                  </a:cubicBezTo>
                  <a:cubicBezTo>
                    <a:pt x="895" y="218"/>
                    <a:pt x="895" y="218"/>
                    <a:pt x="895" y="208"/>
                  </a:cubicBezTo>
                  <a:cubicBezTo>
                    <a:pt x="906" y="166"/>
                    <a:pt x="906" y="125"/>
                    <a:pt x="906" y="93"/>
                  </a:cubicBezTo>
                  <a:cubicBezTo>
                    <a:pt x="906" y="73"/>
                    <a:pt x="906" y="52"/>
                    <a:pt x="906" y="41"/>
                  </a:cubicBezTo>
                  <a:cubicBezTo>
                    <a:pt x="906" y="31"/>
                    <a:pt x="916" y="31"/>
                    <a:pt x="906" y="20"/>
                  </a:cubicBezTo>
                  <a:lnTo>
                    <a:pt x="906" y="10"/>
                  </a:lnTo>
                  <a:cubicBezTo>
                    <a:pt x="916" y="0"/>
                    <a:pt x="906" y="0"/>
                    <a:pt x="895" y="0"/>
                  </a:cubicBezTo>
                  <a:lnTo>
                    <a:pt x="885" y="0"/>
                  </a:lnTo>
                  <a:cubicBezTo>
                    <a:pt x="874" y="0"/>
                    <a:pt x="874" y="10"/>
                    <a:pt x="864" y="10"/>
                  </a:cubicBezTo>
                  <a:cubicBezTo>
                    <a:pt x="864" y="20"/>
                    <a:pt x="843" y="20"/>
                    <a:pt x="812" y="20"/>
                  </a:cubicBezTo>
                  <a:cubicBezTo>
                    <a:pt x="770" y="31"/>
                    <a:pt x="708" y="52"/>
                    <a:pt x="635" y="104"/>
                  </a:cubicBezTo>
                  <a:cubicBezTo>
                    <a:pt x="510" y="177"/>
                    <a:pt x="437" y="281"/>
                    <a:pt x="395" y="333"/>
                  </a:cubicBezTo>
                  <a:cubicBezTo>
                    <a:pt x="385" y="354"/>
                    <a:pt x="354" y="375"/>
                    <a:pt x="333" y="375"/>
                  </a:cubicBezTo>
                  <a:cubicBezTo>
                    <a:pt x="125" y="364"/>
                    <a:pt x="41" y="510"/>
                    <a:pt x="10" y="583"/>
                  </a:cubicBezTo>
                  <a:cubicBezTo>
                    <a:pt x="0" y="604"/>
                    <a:pt x="10" y="625"/>
                    <a:pt x="41" y="625"/>
                  </a:cubicBezTo>
                  <a:cubicBezTo>
                    <a:pt x="489" y="614"/>
                    <a:pt x="531" y="885"/>
                    <a:pt x="531" y="999"/>
                  </a:cubicBezTo>
                  <a:cubicBezTo>
                    <a:pt x="520" y="1031"/>
                    <a:pt x="541" y="1041"/>
                    <a:pt x="562" y="1020"/>
                  </a:cubicBezTo>
                  <a:cubicBezTo>
                    <a:pt x="729" y="926"/>
                    <a:pt x="718" y="739"/>
                    <a:pt x="698" y="656"/>
                  </a:cubicBezTo>
                  <a:cubicBezTo>
                    <a:pt x="698" y="635"/>
                    <a:pt x="708" y="593"/>
                    <a:pt x="718" y="583"/>
                  </a:cubicBezTo>
                  <a:close/>
                  <a:moveTo>
                    <a:pt x="666" y="458"/>
                  </a:moveTo>
                  <a:cubicBezTo>
                    <a:pt x="645" y="489"/>
                    <a:pt x="593" y="489"/>
                    <a:pt x="562" y="468"/>
                  </a:cubicBezTo>
                  <a:cubicBezTo>
                    <a:pt x="510" y="448"/>
                    <a:pt x="500" y="395"/>
                    <a:pt x="520" y="354"/>
                  </a:cubicBezTo>
                  <a:cubicBezTo>
                    <a:pt x="531" y="343"/>
                    <a:pt x="531" y="343"/>
                    <a:pt x="531" y="333"/>
                  </a:cubicBezTo>
                  <a:cubicBezTo>
                    <a:pt x="562" y="302"/>
                    <a:pt x="604" y="302"/>
                    <a:pt x="645" y="323"/>
                  </a:cubicBezTo>
                  <a:cubicBezTo>
                    <a:pt x="687" y="343"/>
                    <a:pt x="708" y="395"/>
                    <a:pt x="677" y="437"/>
                  </a:cubicBezTo>
                  <a:cubicBezTo>
                    <a:pt x="677" y="448"/>
                    <a:pt x="677" y="448"/>
                    <a:pt x="666" y="458"/>
                  </a:cubicBezTo>
                  <a:close/>
                  <a:moveTo>
                    <a:pt x="666" y="458"/>
                  </a:moveTo>
                  <a:lnTo>
                    <a:pt x="666" y="45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46" name="Freeform 202"/>
            <p:cNvSpPr>
              <a:spLocks noChangeArrowheads="1"/>
            </p:cNvSpPr>
            <p:nvPr/>
          </p:nvSpPr>
          <p:spPr bwMode="auto">
            <a:xfrm>
              <a:off x="2131185" y="1637172"/>
              <a:ext cx="58639" cy="67760"/>
            </a:xfrm>
            <a:custGeom>
              <a:avLst/>
              <a:gdLst>
                <a:gd name="T0" fmla="*/ 42 w 199"/>
                <a:gd name="T1" fmla="*/ 219 h 230"/>
                <a:gd name="T2" fmla="*/ 188 w 199"/>
                <a:gd name="T3" fmla="*/ 31 h 230"/>
                <a:gd name="T4" fmla="*/ 156 w 199"/>
                <a:gd name="T5" fmla="*/ 10 h 230"/>
                <a:gd name="T6" fmla="*/ 11 w 199"/>
                <a:gd name="T7" fmla="*/ 198 h 230"/>
                <a:gd name="T8" fmla="*/ 42 w 199"/>
                <a:gd name="T9" fmla="*/ 219 h 230"/>
                <a:gd name="T10" fmla="*/ 42 w 199"/>
                <a:gd name="T11" fmla="*/ 219 h 230"/>
                <a:gd name="T12" fmla="*/ 42 w 199"/>
                <a:gd name="T13" fmla="*/ 21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230">
                  <a:moveTo>
                    <a:pt x="42" y="219"/>
                  </a:moveTo>
                  <a:cubicBezTo>
                    <a:pt x="115" y="177"/>
                    <a:pt x="167" y="83"/>
                    <a:pt x="188" y="31"/>
                  </a:cubicBezTo>
                  <a:cubicBezTo>
                    <a:pt x="198" y="10"/>
                    <a:pt x="177" y="0"/>
                    <a:pt x="156" y="10"/>
                  </a:cubicBezTo>
                  <a:cubicBezTo>
                    <a:pt x="73" y="63"/>
                    <a:pt x="31" y="146"/>
                    <a:pt x="11" y="198"/>
                  </a:cubicBezTo>
                  <a:cubicBezTo>
                    <a:pt x="0" y="219"/>
                    <a:pt x="21" y="229"/>
                    <a:pt x="42" y="219"/>
                  </a:cubicBezTo>
                  <a:close/>
                  <a:moveTo>
                    <a:pt x="42" y="219"/>
                  </a:moveTo>
                  <a:lnTo>
                    <a:pt x="42" y="21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47" name="Freeform 203"/>
            <p:cNvSpPr>
              <a:spLocks noChangeArrowheads="1"/>
            </p:cNvSpPr>
            <p:nvPr/>
          </p:nvSpPr>
          <p:spPr bwMode="auto">
            <a:xfrm>
              <a:off x="2084274" y="1615019"/>
              <a:ext cx="76882" cy="95125"/>
            </a:xfrm>
            <a:custGeom>
              <a:avLst/>
              <a:gdLst>
                <a:gd name="T0" fmla="*/ 31 w 261"/>
                <a:gd name="T1" fmla="*/ 313 h 324"/>
                <a:gd name="T2" fmla="*/ 250 w 261"/>
                <a:gd name="T3" fmla="*/ 31 h 324"/>
                <a:gd name="T4" fmla="*/ 219 w 261"/>
                <a:gd name="T5" fmla="*/ 11 h 324"/>
                <a:gd name="T6" fmla="*/ 10 w 261"/>
                <a:gd name="T7" fmla="*/ 292 h 324"/>
                <a:gd name="T8" fmla="*/ 31 w 261"/>
                <a:gd name="T9" fmla="*/ 313 h 324"/>
                <a:gd name="T10" fmla="*/ 31 w 261"/>
                <a:gd name="T11" fmla="*/ 313 h 324"/>
                <a:gd name="T12" fmla="*/ 31 w 261"/>
                <a:gd name="T13" fmla="*/ 313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324">
                  <a:moveTo>
                    <a:pt x="31" y="313"/>
                  </a:moveTo>
                  <a:cubicBezTo>
                    <a:pt x="156" y="240"/>
                    <a:pt x="219" y="104"/>
                    <a:pt x="250" y="31"/>
                  </a:cubicBezTo>
                  <a:cubicBezTo>
                    <a:pt x="260" y="11"/>
                    <a:pt x="240" y="0"/>
                    <a:pt x="219" y="11"/>
                  </a:cubicBezTo>
                  <a:cubicBezTo>
                    <a:pt x="94" y="83"/>
                    <a:pt x="31" y="219"/>
                    <a:pt x="10" y="292"/>
                  </a:cubicBezTo>
                  <a:cubicBezTo>
                    <a:pt x="0" y="313"/>
                    <a:pt x="10" y="323"/>
                    <a:pt x="31" y="313"/>
                  </a:cubicBezTo>
                  <a:close/>
                  <a:moveTo>
                    <a:pt x="31" y="313"/>
                  </a:moveTo>
                  <a:lnTo>
                    <a:pt x="31" y="31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48" name="Freeform 204"/>
            <p:cNvSpPr>
              <a:spLocks noChangeArrowheads="1"/>
            </p:cNvSpPr>
            <p:nvPr/>
          </p:nvSpPr>
          <p:spPr bwMode="auto">
            <a:xfrm>
              <a:off x="2075153" y="1591564"/>
              <a:ext cx="58638" cy="70366"/>
            </a:xfrm>
            <a:custGeom>
              <a:avLst/>
              <a:gdLst>
                <a:gd name="T0" fmla="*/ 41 w 199"/>
                <a:gd name="T1" fmla="*/ 229 h 240"/>
                <a:gd name="T2" fmla="*/ 187 w 199"/>
                <a:gd name="T3" fmla="*/ 42 h 240"/>
                <a:gd name="T4" fmla="*/ 156 w 199"/>
                <a:gd name="T5" fmla="*/ 21 h 240"/>
                <a:gd name="T6" fmla="*/ 10 w 199"/>
                <a:gd name="T7" fmla="*/ 208 h 240"/>
                <a:gd name="T8" fmla="*/ 41 w 199"/>
                <a:gd name="T9" fmla="*/ 229 h 240"/>
                <a:gd name="T10" fmla="*/ 41 w 199"/>
                <a:gd name="T11" fmla="*/ 229 h 240"/>
                <a:gd name="T12" fmla="*/ 41 w 199"/>
                <a:gd name="T13" fmla="*/ 2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240">
                  <a:moveTo>
                    <a:pt x="41" y="229"/>
                  </a:moveTo>
                  <a:cubicBezTo>
                    <a:pt x="114" y="177"/>
                    <a:pt x="166" y="94"/>
                    <a:pt x="187" y="42"/>
                  </a:cubicBezTo>
                  <a:cubicBezTo>
                    <a:pt x="198" y="21"/>
                    <a:pt x="177" y="0"/>
                    <a:pt x="156" y="21"/>
                  </a:cubicBezTo>
                  <a:cubicBezTo>
                    <a:pt x="73" y="73"/>
                    <a:pt x="31" y="156"/>
                    <a:pt x="10" y="208"/>
                  </a:cubicBezTo>
                  <a:cubicBezTo>
                    <a:pt x="0" y="229"/>
                    <a:pt x="10" y="239"/>
                    <a:pt x="41" y="229"/>
                  </a:cubicBezTo>
                  <a:close/>
                  <a:moveTo>
                    <a:pt x="41" y="229"/>
                  </a:moveTo>
                  <a:lnTo>
                    <a:pt x="41" y="22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50" name="Freeform 298"/>
          <p:cNvSpPr>
            <a:spLocks noChangeArrowheads="1"/>
          </p:cNvSpPr>
          <p:nvPr/>
        </p:nvSpPr>
        <p:spPr bwMode="auto">
          <a:xfrm>
            <a:off x="12508865" y="8278994"/>
            <a:ext cx="618525" cy="618684"/>
          </a:xfrm>
          <a:custGeom>
            <a:avLst/>
            <a:gdLst>
              <a:gd name="T0" fmla="*/ 852 w 1606"/>
              <a:gd name="T1" fmla="*/ 0 h 1607"/>
              <a:gd name="T2" fmla="*/ 0 w 1606"/>
              <a:gd name="T3" fmla="*/ 753 h 1607"/>
              <a:gd name="T4" fmla="*/ 752 w 1606"/>
              <a:gd name="T5" fmla="*/ 1606 h 1607"/>
              <a:gd name="T6" fmla="*/ 1605 w 1606"/>
              <a:gd name="T7" fmla="*/ 853 h 1607"/>
              <a:gd name="T8" fmla="*/ 501 w 1606"/>
              <a:gd name="T9" fmla="*/ 176 h 1607"/>
              <a:gd name="T10" fmla="*/ 217 w 1606"/>
              <a:gd name="T11" fmla="*/ 427 h 1607"/>
              <a:gd name="T12" fmla="*/ 158 w 1606"/>
              <a:gd name="T13" fmla="*/ 535 h 1607"/>
              <a:gd name="T14" fmla="*/ 317 w 1606"/>
              <a:gd name="T15" fmla="*/ 753 h 1607"/>
              <a:gd name="T16" fmla="*/ 158 w 1606"/>
              <a:gd name="T17" fmla="*/ 535 h 1607"/>
              <a:gd name="T18" fmla="*/ 317 w 1606"/>
              <a:gd name="T19" fmla="*/ 853 h 1607"/>
              <a:gd name="T20" fmla="*/ 158 w 1606"/>
              <a:gd name="T21" fmla="*/ 1071 h 1607"/>
              <a:gd name="T22" fmla="*/ 217 w 1606"/>
              <a:gd name="T23" fmla="*/ 1179 h 1607"/>
              <a:gd name="T24" fmla="*/ 501 w 1606"/>
              <a:gd name="T25" fmla="*/ 1430 h 1607"/>
              <a:gd name="T26" fmla="*/ 752 w 1606"/>
              <a:gd name="T27" fmla="*/ 1497 h 1607"/>
              <a:gd name="T28" fmla="*/ 752 w 1606"/>
              <a:gd name="T29" fmla="*/ 1179 h 1607"/>
              <a:gd name="T30" fmla="*/ 752 w 1606"/>
              <a:gd name="T31" fmla="*/ 1071 h 1607"/>
              <a:gd name="T32" fmla="*/ 426 w 1606"/>
              <a:gd name="T33" fmla="*/ 853 h 1607"/>
              <a:gd name="T34" fmla="*/ 752 w 1606"/>
              <a:gd name="T35" fmla="*/ 1071 h 1607"/>
              <a:gd name="T36" fmla="*/ 426 w 1606"/>
              <a:gd name="T37" fmla="*/ 753 h 1607"/>
              <a:gd name="T38" fmla="*/ 752 w 1606"/>
              <a:gd name="T39" fmla="*/ 535 h 1607"/>
              <a:gd name="T40" fmla="*/ 752 w 1606"/>
              <a:gd name="T41" fmla="*/ 427 h 1607"/>
              <a:gd name="T42" fmla="*/ 752 w 1606"/>
              <a:gd name="T43" fmla="*/ 109 h 1607"/>
              <a:gd name="T44" fmla="*/ 1387 w 1606"/>
              <a:gd name="T45" fmla="*/ 427 h 1607"/>
              <a:gd name="T46" fmla="*/ 1103 w 1606"/>
              <a:gd name="T47" fmla="*/ 176 h 1607"/>
              <a:gd name="T48" fmla="*/ 852 w 1606"/>
              <a:gd name="T49" fmla="*/ 109 h 1607"/>
              <a:gd name="T50" fmla="*/ 852 w 1606"/>
              <a:gd name="T51" fmla="*/ 427 h 1607"/>
              <a:gd name="T52" fmla="*/ 852 w 1606"/>
              <a:gd name="T53" fmla="*/ 535 h 1607"/>
              <a:gd name="T54" fmla="*/ 1178 w 1606"/>
              <a:gd name="T55" fmla="*/ 753 h 1607"/>
              <a:gd name="T56" fmla="*/ 852 w 1606"/>
              <a:gd name="T57" fmla="*/ 535 h 1607"/>
              <a:gd name="T58" fmla="*/ 1178 w 1606"/>
              <a:gd name="T59" fmla="*/ 853 h 1607"/>
              <a:gd name="T60" fmla="*/ 852 w 1606"/>
              <a:gd name="T61" fmla="*/ 1071 h 1607"/>
              <a:gd name="T62" fmla="*/ 852 w 1606"/>
              <a:gd name="T63" fmla="*/ 1497 h 1607"/>
              <a:gd name="T64" fmla="*/ 1120 w 1606"/>
              <a:gd name="T65" fmla="*/ 1179 h 1607"/>
              <a:gd name="T66" fmla="*/ 1103 w 1606"/>
              <a:gd name="T67" fmla="*/ 1430 h 1607"/>
              <a:gd name="T68" fmla="*/ 1387 w 1606"/>
              <a:gd name="T69" fmla="*/ 1179 h 1607"/>
              <a:gd name="T70" fmla="*/ 1446 w 1606"/>
              <a:gd name="T71" fmla="*/ 1071 h 1607"/>
              <a:gd name="T72" fmla="*/ 1287 w 1606"/>
              <a:gd name="T73" fmla="*/ 853 h 1607"/>
              <a:gd name="T74" fmla="*/ 1446 w 1606"/>
              <a:gd name="T75" fmla="*/ 1071 h 1607"/>
              <a:gd name="T76" fmla="*/ 1254 w 1606"/>
              <a:gd name="T77" fmla="*/ 535 h 1607"/>
              <a:gd name="T78" fmla="*/ 1496 w 1606"/>
              <a:gd name="T79" fmla="*/ 753 h 1607"/>
              <a:gd name="T80" fmla="*/ 1287 w 1606"/>
              <a:gd name="T81" fmla="*/ 753 h 1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6" h="1607">
                <a:moveTo>
                  <a:pt x="1605" y="753"/>
                </a:moveTo>
                <a:cubicBezTo>
                  <a:pt x="1580" y="352"/>
                  <a:pt x="1254" y="26"/>
                  <a:pt x="852" y="0"/>
                </a:cubicBezTo>
                <a:cubicBezTo>
                  <a:pt x="752" y="0"/>
                  <a:pt x="752" y="0"/>
                  <a:pt x="752" y="0"/>
                </a:cubicBezTo>
                <a:cubicBezTo>
                  <a:pt x="351" y="26"/>
                  <a:pt x="25" y="352"/>
                  <a:pt x="0" y="753"/>
                </a:cubicBezTo>
                <a:cubicBezTo>
                  <a:pt x="0" y="853"/>
                  <a:pt x="0" y="853"/>
                  <a:pt x="0" y="853"/>
                </a:cubicBezTo>
                <a:cubicBezTo>
                  <a:pt x="25" y="1255"/>
                  <a:pt x="351" y="1581"/>
                  <a:pt x="752" y="1606"/>
                </a:cubicBezTo>
                <a:cubicBezTo>
                  <a:pt x="852" y="1606"/>
                  <a:pt x="852" y="1606"/>
                  <a:pt x="852" y="1606"/>
                </a:cubicBezTo>
                <a:cubicBezTo>
                  <a:pt x="1254" y="1581"/>
                  <a:pt x="1580" y="1255"/>
                  <a:pt x="1605" y="853"/>
                </a:cubicBezTo>
                <a:cubicBezTo>
                  <a:pt x="1605" y="753"/>
                  <a:pt x="1605" y="753"/>
                  <a:pt x="1605" y="753"/>
                </a:cubicBezTo>
                <a:close/>
                <a:moveTo>
                  <a:pt x="501" y="176"/>
                </a:moveTo>
                <a:cubicBezTo>
                  <a:pt x="451" y="243"/>
                  <a:pt x="409" y="327"/>
                  <a:pt x="376" y="427"/>
                </a:cubicBezTo>
                <a:cubicBezTo>
                  <a:pt x="217" y="427"/>
                  <a:pt x="217" y="427"/>
                  <a:pt x="217" y="427"/>
                </a:cubicBezTo>
                <a:cubicBezTo>
                  <a:pt x="284" y="318"/>
                  <a:pt x="384" y="226"/>
                  <a:pt x="501" y="176"/>
                </a:cubicBezTo>
                <a:close/>
                <a:moveTo>
                  <a:pt x="158" y="535"/>
                </a:moveTo>
                <a:cubicBezTo>
                  <a:pt x="351" y="535"/>
                  <a:pt x="351" y="535"/>
                  <a:pt x="351" y="535"/>
                </a:cubicBezTo>
                <a:cubicBezTo>
                  <a:pt x="334" y="602"/>
                  <a:pt x="326" y="678"/>
                  <a:pt x="317" y="753"/>
                </a:cubicBezTo>
                <a:cubicBezTo>
                  <a:pt x="108" y="753"/>
                  <a:pt x="108" y="753"/>
                  <a:pt x="108" y="753"/>
                </a:cubicBezTo>
                <a:cubicBezTo>
                  <a:pt x="108" y="678"/>
                  <a:pt x="133" y="602"/>
                  <a:pt x="158" y="535"/>
                </a:cubicBezTo>
                <a:close/>
                <a:moveTo>
                  <a:pt x="108" y="853"/>
                </a:moveTo>
                <a:cubicBezTo>
                  <a:pt x="317" y="853"/>
                  <a:pt x="317" y="853"/>
                  <a:pt x="317" y="853"/>
                </a:cubicBezTo>
                <a:cubicBezTo>
                  <a:pt x="326" y="929"/>
                  <a:pt x="334" y="1004"/>
                  <a:pt x="351" y="1071"/>
                </a:cubicBezTo>
                <a:cubicBezTo>
                  <a:pt x="158" y="1071"/>
                  <a:pt x="158" y="1071"/>
                  <a:pt x="158" y="1071"/>
                </a:cubicBezTo>
                <a:cubicBezTo>
                  <a:pt x="133" y="1004"/>
                  <a:pt x="108" y="929"/>
                  <a:pt x="108" y="853"/>
                </a:cubicBezTo>
                <a:close/>
                <a:moveTo>
                  <a:pt x="217" y="1179"/>
                </a:moveTo>
                <a:cubicBezTo>
                  <a:pt x="376" y="1179"/>
                  <a:pt x="376" y="1179"/>
                  <a:pt x="376" y="1179"/>
                </a:cubicBezTo>
                <a:cubicBezTo>
                  <a:pt x="409" y="1280"/>
                  <a:pt x="451" y="1363"/>
                  <a:pt x="501" y="1430"/>
                </a:cubicBezTo>
                <a:cubicBezTo>
                  <a:pt x="384" y="1380"/>
                  <a:pt x="284" y="1288"/>
                  <a:pt x="217" y="1179"/>
                </a:cubicBezTo>
                <a:close/>
                <a:moveTo>
                  <a:pt x="752" y="1497"/>
                </a:moveTo>
                <a:cubicBezTo>
                  <a:pt x="635" y="1464"/>
                  <a:pt x="543" y="1346"/>
                  <a:pt x="484" y="1179"/>
                </a:cubicBezTo>
                <a:cubicBezTo>
                  <a:pt x="752" y="1179"/>
                  <a:pt x="752" y="1179"/>
                  <a:pt x="752" y="1179"/>
                </a:cubicBezTo>
                <a:lnTo>
                  <a:pt x="752" y="1497"/>
                </a:lnTo>
                <a:close/>
                <a:moveTo>
                  <a:pt x="752" y="1071"/>
                </a:moveTo>
                <a:cubicBezTo>
                  <a:pt x="459" y="1071"/>
                  <a:pt x="459" y="1071"/>
                  <a:pt x="459" y="1071"/>
                </a:cubicBezTo>
                <a:cubicBezTo>
                  <a:pt x="443" y="1004"/>
                  <a:pt x="434" y="929"/>
                  <a:pt x="426" y="853"/>
                </a:cubicBezTo>
                <a:cubicBezTo>
                  <a:pt x="752" y="853"/>
                  <a:pt x="752" y="853"/>
                  <a:pt x="752" y="853"/>
                </a:cubicBezTo>
                <a:lnTo>
                  <a:pt x="752" y="1071"/>
                </a:lnTo>
                <a:close/>
                <a:moveTo>
                  <a:pt x="752" y="753"/>
                </a:moveTo>
                <a:cubicBezTo>
                  <a:pt x="426" y="753"/>
                  <a:pt x="426" y="753"/>
                  <a:pt x="426" y="753"/>
                </a:cubicBezTo>
                <a:cubicBezTo>
                  <a:pt x="434" y="678"/>
                  <a:pt x="443" y="602"/>
                  <a:pt x="459" y="535"/>
                </a:cubicBezTo>
                <a:cubicBezTo>
                  <a:pt x="752" y="535"/>
                  <a:pt x="752" y="535"/>
                  <a:pt x="752" y="535"/>
                </a:cubicBezTo>
                <a:lnTo>
                  <a:pt x="752" y="753"/>
                </a:lnTo>
                <a:close/>
                <a:moveTo>
                  <a:pt x="752" y="427"/>
                </a:moveTo>
                <a:cubicBezTo>
                  <a:pt x="484" y="427"/>
                  <a:pt x="484" y="427"/>
                  <a:pt x="484" y="427"/>
                </a:cubicBezTo>
                <a:cubicBezTo>
                  <a:pt x="543" y="260"/>
                  <a:pt x="635" y="142"/>
                  <a:pt x="752" y="109"/>
                </a:cubicBezTo>
                <a:lnTo>
                  <a:pt x="752" y="427"/>
                </a:lnTo>
                <a:close/>
                <a:moveTo>
                  <a:pt x="1387" y="427"/>
                </a:moveTo>
                <a:cubicBezTo>
                  <a:pt x="1229" y="427"/>
                  <a:pt x="1229" y="427"/>
                  <a:pt x="1229" y="427"/>
                </a:cubicBezTo>
                <a:cubicBezTo>
                  <a:pt x="1195" y="327"/>
                  <a:pt x="1153" y="243"/>
                  <a:pt x="1103" y="176"/>
                </a:cubicBezTo>
                <a:cubicBezTo>
                  <a:pt x="1220" y="226"/>
                  <a:pt x="1320" y="318"/>
                  <a:pt x="1387" y="427"/>
                </a:cubicBezTo>
                <a:close/>
                <a:moveTo>
                  <a:pt x="852" y="109"/>
                </a:moveTo>
                <a:cubicBezTo>
                  <a:pt x="969" y="142"/>
                  <a:pt x="1061" y="260"/>
                  <a:pt x="1120" y="427"/>
                </a:cubicBezTo>
                <a:cubicBezTo>
                  <a:pt x="852" y="427"/>
                  <a:pt x="852" y="427"/>
                  <a:pt x="852" y="427"/>
                </a:cubicBezTo>
                <a:lnTo>
                  <a:pt x="852" y="109"/>
                </a:lnTo>
                <a:close/>
                <a:moveTo>
                  <a:pt x="852" y="535"/>
                </a:moveTo>
                <a:cubicBezTo>
                  <a:pt x="1153" y="535"/>
                  <a:pt x="1153" y="535"/>
                  <a:pt x="1153" y="535"/>
                </a:cubicBezTo>
                <a:cubicBezTo>
                  <a:pt x="1162" y="602"/>
                  <a:pt x="1170" y="678"/>
                  <a:pt x="1178" y="753"/>
                </a:cubicBezTo>
                <a:cubicBezTo>
                  <a:pt x="852" y="753"/>
                  <a:pt x="852" y="753"/>
                  <a:pt x="852" y="753"/>
                </a:cubicBezTo>
                <a:lnTo>
                  <a:pt x="852" y="535"/>
                </a:lnTo>
                <a:close/>
                <a:moveTo>
                  <a:pt x="852" y="853"/>
                </a:moveTo>
                <a:cubicBezTo>
                  <a:pt x="1178" y="853"/>
                  <a:pt x="1178" y="853"/>
                  <a:pt x="1178" y="853"/>
                </a:cubicBezTo>
                <a:cubicBezTo>
                  <a:pt x="1170" y="929"/>
                  <a:pt x="1162" y="1004"/>
                  <a:pt x="1153" y="1071"/>
                </a:cubicBezTo>
                <a:cubicBezTo>
                  <a:pt x="852" y="1071"/>
                  <a:pt x="852" y="1071"/>
                  <a:pt x="852" y="1071"/>
                </a:cubicBezTo>
                <a:lnTo>
                  <a:pt x="852" y="853"/>
                </a:lnTo>
                <a:close/>
                <a:moveTo>
                  <a:pt x="852" y="1497"/>
                </a:moveTo>
                <a:cubicBezTo>
                  <a:pt x="852" y="1179"/>
                  <a:pt x="852" y="1179"/>
                  <a:pt x="852" y="1179"/>
                </a:cubicBezTo>
                <a:cubicBezTo>
                  <a:pt x="1120" y="1179"/>
                  <a:pt x="1120" y="1179"/>
                  <a:pt x="1120" y="1179"/>
                </a:cubicBezTo>
                <a:cubicBezTo>
                  <a:pt x="1061" y="1346"/>
                  <a:pt x="969" y="1464"/>
                  <a:pt x="852" y="1497"/>
                </a:cubicBezTo>
                <a:close/>
                <a:moveTo>
                  <a:pt x="1103" y="1430"/>
                </a:moveTo>
                <a:cubicBezTo>
                  <a:pt x="1153" y="1363"/>
                  <a:pt x="1195" y="1280"/>
                  <a:pt x="1229" y="1179"/>
                </a:cubicBezTo>
                <a:cubicBezTo>
                  <a:pt x="1387" y="1179"/>
                  <a:pt x="1387" y="1179"/>
                  <a:pt x="1387" y="1179"/>
                </a:cubicBezTo>
                <a:cubicBezTo>
                  <a:pt x="1320" y="1288"/>
                  <a:pt x="1220" y="1380"/>
                  <a:pt x="1103" y="1430"/>
                </a:cubicBezTo>
                <a:close/>
                <a:moveTo>
                  <a:pt x="1446" y="1071"/>
                </a:moveTo>
                <a:cubicBezTo>
                  <a:pt x="1254" y="1071"/>
                  <a:pt x="1254" y="1071"/>
                  <a:pt x="1254" y="1071"/>
                </a:cubicBezTo>
                <a:cubicBezTo>
                  <a:pt x="1270" y="1004"/>
                  <a:pt x="1279" y="929"/>
                  <a:pt x="1287" y="853"/>
                </a:cubicBezTo>
                <a:cubicBezTo>
                  <a:pt x="1496" y="853"/>
                  <a:pt x="1496" y="853"/>
                  <a:pt x="1496" y="853"/>
                </a:cubicBezTo>
                <a:cubicBezTo>
                  <a:pt x="1496" y="929"/>
                  <a:pt x="1471" y="1004"/>
                  <a:pt x="1446" y="1071"/>
                </a:cubicBezTo>
                <a:close/>
                <a:moveTo>
                  <a:pt x="1287" y="753"/>
                </a:moveTo>
                <a:cubicBezTo>
                  <a:pt x="1279" y="678"/>
                  <a:pt x="1270" y="602"/>
                  <a:pt x="1254" y="535"/>
                </a:cubicBezTo>
                <a:cubicBezTo>
                  <a:pt x="1446" y="535"/>
                  <a:pt x="1446" y="535"/>
                  <a:pt x="1446" y="535"/>
                </a:cubicBezTo>
                <a:cubicBezTo>
                  <a:pt x="1471" y="602"/>
                  <a:pt x="1496" y="678"/>
                  <a:pt x="1496" y="753"/>
                </a:cubicBezTo>
                <a:lnTo>
                  <a:pt x="1287" y="753"/>
                </a:lnTo>
                <a:close/>
                <a:moveTo>
                  <a:pt x="1287" y="753"/>
                </a:moveTo>
                <a:lnTo>
                  <a:pt x="1287" y="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dirty="0">
              <a:ea typeface="SimSun" charset="0"/>
            </a:endParaRPr>
          </a:p>
        </p:txBody>
      </p:sp>
      <p:sp>
        <p:nvSpPr>
          <p:cNvPr id="57" name="Freeform 576"/>
          <p:cNvSpPr>
            <a:spLocks noChangeArrowheads="1"/>
          </p:cNvSpPr>
          <p:nvPr/>
        </p:nvSpPr>
        <p:spPr bwMode="auto">
          <a:xfrm>
            <a:off x="13924152" y="7047250"/>
            <a:ext cx="574272" cy="574420"/>
          </a:xfrm>
          <a:custGeom>
            <a:avLst/>
            <a:gdLst>
              <a:gd name="T0" fmla="*/ 1664 w 1690"/>
              <a:gd name="T1" fmla="*/ 1037 h 1690"/>
              <a:gd name="T2" fmla="*/ 1689 w 1690"/>
              <a:gd name="T3" fmla="*/ 1037 h 1690"/>
              <a:gd name="T4" fmla="*/ 1689 w 1690"/>
              <a:gd name="T5" fmla="*/ 669 h 1690"/>
              <a:gd name="T6" fmla="*/ 1446 w 1690"/>
              <a:gd name="T7" fmla="*/ 669 h 1690"/>
              <a:gd name="T8" fmla="*/ 1396 w 1690"/>
              <a:gd name="T9" fmla="*/ 543 h 1690"/>
              <a:gd name="T10" fmla="*/ 1547 w 1690"/>
              <a:gd name="T11" fmla="*/ 393 h 1690"/>
              <a:gd name="T12" fmla="*/ 1572 w 1690"/>
              <a:gd name="T13" fmla="*/ 376 h 1690"/>
              <a:gd name="T14" fmla="*/ 1547 w 1690"/>
              <a:gd name="T15" fmla="*/ 359 h 1690"/>
              <a:gd name="T16" fmla="*/ 1329 w 1690"/>
              <a:gd name="T17" fmla="*/ 134 h 1690"/>
              <a:gd name="T18" fmla="*/ 1312 w 1690"/>
              <a:gd name="T19" fmla="*/ 117 h 1690"/>
              <a:gd name="T20" fmla="*/ 1288 w 1690"/>
              <a:gd name="T21" fmla="*/ 134 h 1690"/>
              <a:gd name="T22" fmla="*/ 1137 w 1690"/>
              <a:gd name="T23" fmla="*/ 284 h 1690"/>
              <a:gd name="T24" fmla="*/ 1020 w 1690"/>
              <a:gd name="T25" fmla="*/ 234 h 1690"/>
              <a:gd name="T26" fmla="*/ 1020 w 1690"/>
              <a:gd name="T27" fmla="*/ 0 h 1690"/>
              <a:gd name="T28" fmla="*/ 660 w 1690"/>
              <a:gd name="T29" fmla="*/ 0 h 1690"/>
              <a:gd name="T30" fmla="*/ 660 w 1690"/>
              <a:gd name="T31" fmla="*/ 234 h 1690"/>
              <a:gd name="T32" fmla="*/ 552 w 1690"/>
              <a:gd name="T33" fmla="*/ 284 h 1690"/>
              <a:gd name="T34" fmla="*/ 401 w 1690"/>
              <a:gd name="T35" fmla="*/ 134 h 1690"/>
              <a:gd name="T36" fmla="*/ 385 w 1690"/>
              <a:gd name="T37" fmla="*/ 117 h 1690"/>
              <a:gd name="T38" fmla="*/ 125 w 1690"/>
              <a:gd name="T39" fmla="*/ 376 h 1690"/>
              <a:gd name="T40" fmla="*/ 142 w 1690"/>
              <a:gd name="T41" fmla="*/ 393 h 1690"/>
              <a:gd name="T42" fmla="*/ 284 w 1690"/>
              <a:gd name="T43" fmla="*/ 535 h 1690"/>
              <a:gd name="T44" fmla="*/ 234 w 1690"/>
              <a:gd name="T45" fmla="*/ 660 h 1690"/>
              <a:gd name="T46" fmla="*/ 0 w 1690"/>
              <a:gd name="T47" fmla="*/ 660 h 1690"/>
              <a:gd name="T48" fmla="*/ 0 w 1690"/>
              <a:gd name="T49" fmla="*/ 1028 h 1690"/>
              <a:gd name="T50" fmla="*/ 234 w 1690"/>
              <a:gd name="T51" fmla="*/ 1028 h 1690"/>
              <a:gd name="T52" fmla="*/ 284 w 1690"/>
              <a:gd name="T53" fmla="*/ 1154 h 1690"/>
              <a:gd name="T54" fmla="*/ 142 w 1690"/>
              <a:gd name="T55" fmla="*/ 1296 h 1690"/>
              <a:gd name="T56" fmla="*/ 125 w 1690"/>
              <a:gd name="T57" fmla="*/ 1312 h 1690"/>
              <a:gd name="T58" fmla="*/ 142 w 1690"/>
              <a:gd name="T59" fmla="*/ 1338 h 1690"/>
              <a:gd name="T60" fmla="*/ 359 w 1690"/>
              <a:gd name="T61" fmla="*/ 1555 h 1690"/>
              <a:gd name="T62" fmla="*/ 385 w 1690"/>
              <a:gd name="T63" fmla="*/ 1572 h 1690"/>
              <a:gd name="T64" fmla="*/ 401 w 1690"/>
              <a:gd name="T65" fmla="*/ 1555 h 1690"/>
              <a:gd name="T66" fmla="*/ 552 w 1690"/>
              <a:gd name="T67" fmla="*/ 1413 h 1690"/>
              <a:gd name="T68" fmla="*/ 669 w 1690"/>
              <a:gd name="T69" fmla="*/ 1455 h 1690"/>
              <a:gd name="T70" fmla="*/ 669 w 1690"/>
              <a:gd name="T71" fmla="*/ 1689 h 1690"/>
              <a:gd name="T72" fmla="*/ 1037 w 1690"/>
              <a:gd name="T73" fmla="*/ 1689 h 1690"/>
              <a:gd name="T74" fmla="*/ 1037 w 1690"/>
              <a:gd name="T75" fmla="*/ 1455 h 1690"/>
              <a:gd name="T76" fmla="*/ 1137 w 1690"/>
              <a:gd name="T77" fmla="*/ 1404 h 1690"/>
              <a:gd name="T78" fmla="*/ 1312 w 1690"/>
              <a:gd name="T79" fmla="*/ 1572 h 1690"/>
              <a:gd name="T80" fmla="*/ 1329 w 1690"/>
              <a:gd name="T81" fmla="*/ 1555 h 1690"/>
              <a:gd name="T82" fmla="*/ 1547 w 1690"/>
              <a:gd name="T83" fmla="*/ 1338 h 1690"/>
              <a:gd name="T84" fmla="*/ 1572 w 1690"/>
              <a:gd name="T85" fmla="*/ 1312 h 1690"/>
              <a:gd name="T86" fmla="*/ 1396 w 1690"/>
              <a:gd name="T87" fmla="*/ 1145 h 1690"/>
              <a:gd name="T88" fmla="*/ 1446 w 1690"/>
              <a:gd name="T89" fmla="*/ 1037 h 1690"/>
              <a:gd name="T90" fmla="*/ 1664 w 1690"/>
              <a:gd name="T91" fmla="*/ 1037 h 1690"/>
              <a:gd name="T92" fmla="*/ 1221 w 1690"/>
              <a:gd name="T93" fmla="*/ 844 h 1690"/>
              <a:gd name="T94" fmla="*/ 844 w 1690"/>
              <a:gd name="T95" fmla="*/ 1229 h 1690"/>
              <a:gd name="T96" fmla="*/ 460 w 1690"/>
              <a:gd name="T97" fmla="*/ 844 h 1690"/>
              <a:gd name="T98" fmla="*/ 844 w 1690"/>
              <a:gd name="T99" fmla="*/ 468 h 1690"/>
              <a:gd name="T100" fmla="*/ 1221 w 1690"/>
              <a:gd name="T101" fmla="*/ 844 h 1690"/>
              <a:gd name="T102" fmla="*/ 1221 w 1690"/>
              <a:gd name="T103" fmla="*/ 844 h 1690"/>
              <a:gd name="T104" fmla="*/ 1221 w 1690"/>
              <a:gd name="T105" fmla="*/ 844 h 1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90" h="1690">
                <a:moveTo>
                  <a:pt x="1664" y="1037"/>
                </a:moveTo>
                <a:cubicBezTo>
                  <a:pt x="1689" y="1037"/>
                  <a:pt x="1689" y="1037"/>
                  <a:pt x="1689" y="1037"/>
                </a:cubicBezTo>
                <a:cubicBezTo>
                  <a:pt x="1689" y="669"/>
                  <a:pt x="1689" y="669"/>
                  <a:pt x="1689" y="669"/>
                </a:cubicBezTo>
                <a:cubicBezTo>
                  <a:pt x="1446" y="669"/>
                  <a:pt x="1446" y="669"/>
                  <a:pt x="1446" y="669"/>
                </a:cubicBezTo>
                <a:cubicBezTo>
                  <a:pt x="1438" y="627"/>
                  <a:pt x="1421" y="585"/>
                  <a:pt x="1396" y="543"/>
                </a:cubicBezTo>
                <a:cubicBezTo>
                  <a:pt x="1547" y="393"/>
                  <a:pt x="1547" y="393"/>
                  <a:pt x="1547" y="393"/>
                </a:cubicBezTo>
                <a:cubicBezTo>
                  <a:pt x="1572" y="376"/>
                  <a:pt x="1572" y="376"/>
                  <a:pt x="1572" y="376"/>
                </a:cubicBezTo>
                <a:cubicBezTo>
                  <a:pt x="1547" y="359"/>
                  <a:pt x="1547" y="359"/>
                  <a:pt x="1547" y="359"/>
                </a:cubicBezTo>
                <a:cubicBezTo>
                  <a:pt x="1329" y="134"/>
                  <a:pt x="1329" y="134"/>
                  <a:pt x="1329" y="134"/>
                </a:cubicBezTo>
                <a:cubicBezTo>
                  <a:pt x="1312" y="117"/>
                  <a:pt x="1312" y="117"/>
                  <a:pt x="1312" y="117"/>
                </a:cubicBezTo>
                <a:cubicBezTo>
                  <a:pt x="1288" y="134"/>
                  <a:pt x="1288" y="134"/>
                  <a:pt x="1288" y="134"/>
                </a:cubicBezTo>
                <a:cubicBezTo>
                  <a:pt x="1137" y="284"/>
                  <a:pt x="1137" y="284"/>
                  <a:pt x="1137" y="284"/>
                </a:cubicBezTo>
                <a:cubicBezTo>
                  <a:pt x="1104" y="267"/>
                  <a:pt x="1062" y="251"/>
                  <a:pt x="1020" y="234"/>
                </a:cubicBezTo>
                <a:cubicBezTo>
                  <a:pt x="1020" y="0"/>
                  <a:pt x="1020" y="0"/>
                  <a:pt x="1020" y="0"/>
                </a:cubicBezTo>
                <a:cubicBezTo>
                  <a:pt x="660" y="0"/>
                  <a:pt x="660" y="0"/>
                  <a:pt x="660" y="0"/>
                </a:cubicBezTo>
                <a:cubicBezTo>
                  <a:pt x="660" y="234"/>
                  <a:pt x="660" y="234"/>
                  <a:pt x="660" y="234"/>
                </a:cubicBezTo>
                <a:cubicBezTo>
                  <a:pt x="619" y="251"/>
                  <a:pt x="585" y="267"/>
                  <a:pt x="552" y="284"/>
                </a:cubicBezTo>
                <a:cubicBezTo>
                  <a:pt x="401" y="134"/>
                  <a:pt x="401" y="134"/>
                  <a:pt x="401" y="134"/>
                </a:cubicBezTo>
                <a:cubicBezTo>
                  <a:pt x="385" y="117"/>
                  <a:pt x="385" y="117"/>
                  <a:pt x="385" y="117"/>
                </a:cubicBezTo>
                <a:cubicBezTo>
                  <a:pt x="125" y="376"/>
                  <a:pt x="125" y="376"/>
                  <a:pt x="125" y="376"/>
                </a:cubicBezTo>
                <a:cubicBezTo>
                  <a:pt x="142" y="393"/>
                  <a:pt x="142" y="393"/>
                  <a:pt x="142" y="393"/>
                </a:cubicBezTo>
                <a:cubicBezTo>
                  <a:pt x="284" y="535"/>
                  <a:pt x="284" y="535"/>
                  <a:pt x="284" y="535"/>
                </a:cubicBezTo>
                <a:cubicBezTo>
                  <a:pt x="267" y="577"/>
                  <a:pt x="251" y="619"/>
                  <a:pt x="234" y="660"/>
                </a:cubicBezTo>
                <a:cubicBezTo>
                  <a:pt x="0" y="660"/>
                  <a:pt x="0" y="660"/>
                  <a:pt x="0" y="660"/>
                </a:cubicBezTo>
                <a:cubicBezTo>
                  <a:pt x="0" y="1028"/>
                  <a:pt x="0" y="1028"/>
                  <a:pt x="0" y="1028"/>
                </a:cubicBezTo>
                <a:cubicBezTo>
                  <a:pt x="234" y="1028"/>
                  <a:pt x="234" y="1028"/>
                  <a:pt x="234" y="1028"/>
                </a:cubicBezTo>
                <a:cubicBezTo>
                  <a:pt x="242" y="1070"/>
                  <a:pt x="259" y="1112"/>
                  <a:pt x="284" y="1154"/>
                </a:cubicBezTo>
                <a:cubicBezTo>
                  <a:pt x="142" y="1296"/>
                  <a:pt x="142" y="1296"/>
                  <a:pt x="142" y="1296"/>
                </a:cubicBezTo>
                <a:cubicBezTo>
                  <a:pt x="125" y="1312"/>
                  <a:pt x="125" y="1312"/>
                  <a:pt x="125" y="1312"/>
                </a:cubicBezTo>
                <a:cubicBezTo>
                  <a:pt x="142" y="1338"/>
                  <a:pt x="142" y="1338"/>
                  <a:pt x="142" y="1338"/>
                </a:cubicBezTo>
                <a:cubicBezTo>
                  <a:pt x="359" y="1555"/>
                  <a:pt x="359" y="1555"/>
                  <a:pt x="359" y="1555"/>
                </a:cubicBezTo>
                <a:cubicBezTo>
                  <a:pt x="385" y="1572"/>
                  <a:pt x="385" y="1572"/>
                  <a:pt x="385" y="1572"/>
                </a:cubicBezTo>
                <a:cubicBezTo>
                  <a:pt x="401" y="1555"/>
                  <a:pt x="401" y="1555"/>
                  <a:pt x="401" y="1555"/>
                </a:cubicBezTo>
                <a:cubicBezTo>
                  <a:pt x="552" y="1413"/>
                  <a:pt x="552" y="1413"/>
                  <a:pt x="552" y="1413"/>
                </a:cubicBezTo>
                <a:cubicBezTo>
                  <a:pt x="585" y="1430"/>
                  <a:pt x="627" y="1446"/>
                  <a:pt x="669" y="1455"/>
                </a:cubicBezTo>
                <a:cubicBezTo>
                  <a:pt x="669" y="1689"/>
                  <a:pt x="669" y="1689"/>
                  <a:pt x="669" y="1689"/>
                </a:cubicBezTo>
                <a:cubicBezTo>
                  <a:pt x="1037" y="1689"/>
                  <a:pt x="1037" y="1689"/>
                  <a:pt x="1037" y="1689"/>
                </a:cubicBezTo>
                <a:cubicBezTo>
                  <a:pt x="1037" y="1455"/>
                  <a:pt x="1037" y="1455"/>
                  <a:pt x="1037" y="1455"/>
                </a:cubicBezTo>
                <a:cubicBezTo>
                  <a:pt x="1070" y="1438"/>
                  <a:pt x="1104" y="1421"/>
                  <a:pt x="1137" y="1404"/>
                </a:cubicBezTo>
                <a:cubicBezTo>
                  <a:pt x="1312" y="1572"/>
                  <a:pt x="1312" y="1572"/>
                  <a:pt x="1312" y="1572"/>
                </a:cubicBezTo>
                <a:cubicBezTo>
                  <a:pt x="1329" y="1555"/>
                  <a:pt x="1329" y="1555"/>
                  <a:pt x="1329" y="1555"/>
                </a:cubicBezTo>
                <a:cubicBezTo>
                  <a:pt x="1547" y="1338"/>
                  <a:pt x="1547" y="1338"/>
                  <a:pt x="1547" y="1338"/>
                </a:cubicBezTo>
                <a:cubicBezTo>
                  <a:pt x="1572" y="1312"/>
                  <a:pt x="1572" y="1312"/>
                  <a:pt x="1572" y="1312"/>
                </a:cubicBezTo>
                <a:cubicBezTo>
                  <a:pt x="1396" y="1145"/>
                  <a:pt x="1396" y="1145"/>
                  <a:pt x="1396" y="1145"/>
                </a:cubicBezTo>
                <a:cubicBezTo>
                  <a:pt x="1421" y="1112"/>
                  <a:pt x="1438" y="1070"/>
                  <a:pt x="1446" y="1037"/>
                </a:cubicBezTo>
                <a:cubicBezTo>
                  <a:pt x="1664" y="1037"/>
                  <a:pt x="1664" y="1037"/>
                  <a:pt x="1664" y="1037"/>
                </a:cubicBezTo>
                <a:close/>
                <a:moveTo>
                  <a:pt x="1221" y="844"/>
                </a:moveTo>
                <a:cubicBezTo>
                  <a:pt x="1221" y="1053"/>
                  <a:pt x="1053" y="1229"/>
                  <a:pt x="844" y="1229"/>
                </a:cubicBezTo>
                <a:cubicBezTo>
                  <a:pt x="635" y="1229"/>
                  <a:pt x="460" y="1053"/>
                  <a:pt x="460" y="844"/>
                </a:cubicBezTo>
                <a:cubicBezTo>
                  <a:pt x="460" y="635"/>
                  <a:pt x="635" y="468"/>
                  <a:pt x="844" y="468"/>
                </a:cubicBezTo>
                <a:cubicBezTo>
                  <a:pt x="1053" y="468"/>
                  <a:pt x="1221" y="635"/>
                  <a:pt x="1221" y="844"/>
                </a:cubicBezTo>
                <a:close/>
                <a:moveTo>
                  <a:pt x="1221" y="844"/>
                </a:moveTo>
                <a:lnTo>
                  <a:pt x="1221" y="8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dirty="0">
              <a:ea typeface="SimSun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6008975" y="483017"/>
            <a:ext cx="12359700" cy="1537969"/>
            <a:chOff x="5988388" y="483017"/>
            <a:chExt cx="12359700" cy="1537969"/>
          </a:xfrm>
        </p:grpSpPr>
        <p:sp>
          <p:nvSpPr>
            <p:cNvPr id="68" name="TextBox 67"/>
            <p:cNvSpPr txBox="1"/>
            <p:nvPr/>
          </p:nvSpPr>
          <p:spPr>
            <a:xfrm>
              <a:off x="5988388" y="483017"/>
              <a:ext cx="12359700" cy="144653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88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Why Work With Us ?</a:t>
              </a:r>
              <a:endParaRPr lang="id-ID" sz="8800" b="1" dirty="0" smtClean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1251916" y="1929549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pic>
        <p:nvPicPr>
          <p:cNvPr id="71" name="Picture 70" descr="KQ 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5971" y="263042"/>
            <a:ext cx="1476581" cy="1371792"/>
          </a:xfrm>
          <a:prstGeom prst="rect">
            <a:avLst/>
          </a:prstGeom>
        </p:spPr>
      </p:pic>
      <p:sp>
        <p:nvSpPr>
          <p:cNvPr id="65" name="Teardrop 64"/>
          <p:cNvSpPr/>
          <p:nvPr/>
        </p:nvSpPr>
        <p:spPr bwMode="auto">
          <a:xfrm rot="8100000">
            <a:off x="4030007" y="9728386"/>
            <a:ext cx="1113076" cy="1113366"/>
          </a:xfrm>
          <a:prstGeom prst="teardrop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4217994" y="9982663"/>
            <a:ext cx="647065" cy="516806"/>
            <a:chOff x="8783638" y="3568701"/>
            <a:chExt cx="360363" cy="360363"/>
          </a:xfrm>
          <a:solidFill>
            <a:srgbClr val="FFFFFF"/>
          </a:solidFill>
        </p:grpSpPr>
        <p:sp>
          <p:nvSpPr>
            <p:cNvPr id="73" name="Freeform 99"/>
            <p:cNvSpPr>
              <a:spLocks noEditPoints="1"/>
            </p:cNvSpPr>
            <p:nvPr/>
          </p:nvSpPr>
          <p:spPr bwMode="auto">
            <a:xfrm>
              <a:off x="8783638" y="3568701"/>
              <a:ext cx="360363" cy="360363"/>
            </a:xfrm>
            <a:custGeom>
              <a:avLst/>
              <a:gdLst/>
              <a:ahLst/>
              <a:cxnLst>
                <a:cxn ang="0">
                  <a:pos x="80" y="38"/>
                </a:cxn>
                <a:cxn ang="0">
                  <a:pos x="62" y="0"/>
                </a:cxn>
                <a:cxn ang="0">
                  <a:pos x="35" y="39"/>
                </a:cxn>
                <a:cxn ang="0">
                  <a:pos x="31" y="41"/>
                </a:cxn>
                <a:cxn ang="0">
                  <a:pos x="12" y="38"/>
                </a:cxn>
                <a:cxn ang="0">
                  <a:pos x="0" y="111"/>
                </a:cxn>
                <a:cxn ang="0">
                  <a:pos x="23" y="123"/>
                </a:cxn>
                <a:cxn ang="0">
                  <a:pos x="34" y="116"/>
                </a:cxn>
                <a:cxn ang="0">
                  <a:pos x="35" y="116"/>
                </a:cxn>
                <a:cxn ang="0">
                  <a:pos x="73" y="123"/>
                </a:cxn>
                <a:cxn ang="0">
                  <a:pos x="108" y="115"/>
                </a:cxn>
                <a:cxn ang="0">
                  <a:pos x="110" y="104"/>
                </a:cxn>
                <a:cxn ang="0">
                  <a:pos x="116" y="84"/>
                </a:cxn>
                <a:cxn ang="0">
                  <a:pos x="120" y="64"/>
                </a:cxn>
                <a:cxn ang="0">
                  <a:pos x="123" y="55"/>
                </a:cxn>
                <a:cxn ang="0">
                  <a:pos x="112" y="40"/>
                </a:cxn>
                <a:cxn ang="0">
                  <a:pos x="23" y="115"/>
                </a:cxn>
                <a:cxn ang="0">
                  <a:pos x="8" y="111"/>
                </a:cxn>
                <a:cxn ang="0">
                  <a:pos x="12" y="46"/>
                </a:cxn>
                <a:cxn ang="0">
                  <a:pos x="27" y="50"/>
                </a:cxn>
                <a:cxn ang="0">
                  <a:pos x="115" y="56"/>
                </a:cxn>
                <a:cxn ang="0">
                  <a:pos x="100" y="61"/>
                </a:cxn>
                <a:cxn ang="0">
                  <a:pos x="100" y="65"/>
                </a:cxn>
                <a:cxn ang="0">
                  <a:pos x="114" y="72"/>
                </a:cxn>
                <a:cxn ang="0">
                  <a:pos x="96" y="81"/>
                </a:cxn>
                <a:cxn ang="0">
                  <a:pos x="96" y="84"/>
                </a:cxn>
                <a:cxn ang="0">
                  <a:pos x="109" y="92"/>
                </a:cxn>
                <a:cxn ang="0">
                  <a:pos x="92" y="100"/>
                </a:cxn>
                <a:cxn ang="0">
                  <a:pos x="92" y="104"/>
                </a:cxn>
                <a:cxn ang="0">
                  <a:pos x="102" y="109"/>
                </a:cxn>
                <a:cxn ang="0">
                  <a:pos x="94" y="115"/>
                </a:cxn>
                <a:cxn ang="0">
                  <a:pos x="52" y="113"/>
                </a:cxn>
                <a:cxn ang="0">
                  <a:pos x="31" y="105"/>
                </a:cxn>
                <a:cxn ang="0">
                  <a:pos x="34" y="48"/>
                </a:cxn>
                <a:cxn ang="0">
                  <a:pos x="58" y="11"/>
                </a:cxn>
                <a:cxn ang="0">
                  <a:pos x="73" y="26"/>
                </a:cxn>
                <a:cxn ang="0">
                  <a:pos x="111" y="47"/>
                </a:cxn>
                <a:cxn ang="0">
                  <a:pos x="115" y="56"/>
                </a:cxn>
                <a:cxn ang="0">
                  <a:pos x="115" y="56"/>
                </a:cxn>
              </a:cxnLst>
              <a:rect l="0" t="0" r="r" b="b"/>
              <a:pathLst>
                <a:path w="123" h="123">
                  <a:moveTo>
                    <a:pt x="112" y="40"/>
                  </a:moveTo>
                  <a:cubicBezTo>
                    <a:pt x="107" y="39"/>
                    <a:pt x="96" y="39"/>
                    <a:pt x="80" y="38"/>
                  </a:cubicBezTo>
                  <a:cubicBezTo>
                    <a:pt x="80" y="35"/>
                    <a:pt x="81" y="32"/>
                    <a:pt x="81" y="26"/>
                  </a:cubicBezTo>
                  <a:cubicBezTo>
                    <a:pt x="81" y="12"/>
                    <a:pt x="71" y="0"/>
                    <a:pt x="62" y="0"/>
                  </a:cubicBezTo>
                  <a:cubicBezTo>
                    <a:pt x="55" y="0"/>
                    <a:pt x="50" y="5"/>
                    <a:pt x="50" y="11"/>
                  </a:cubicBezTo>
                  <a:cubicBezTo>
                    <a:pt x="50" y="19"/>
                    <a:pt x="48" y="32"/>
                    <a:pt x="35" y="39"/>
                  </a:cubicBezTo>
                  <a:cubicBezTo>
                    <a:pt x="34" y="40"/>
                    <a:pt x="31" y="41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29" y="40"/>
                    <a:pt x="26" y="38"/>
                    <a:pt x="2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6" y="38"/>
                    <a:pt x="0" y="43"/>
                    <a:pt x="0" y="5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8"/>
                    <a:pt x="6" y="123"/>
                    <a:pt x="12" y="123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8" y="123"/>
                    <a:pt x="32" y="120"/>
                    <a:pt x="34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4" y="116"/>
                    <a:pt x="34" y="116"/>
                    <a:pt x="35" y="116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37" y="117"/>
                    <a:pt x="41" y="118"/>
                    <a:pt x="50" y="120"/>
                  </a:cubicBezTo>
                  <a:cubicBezTo>
                    <a:pt x="52" y="121"/>
                    <a:pt x="63" y="123"/>
                    <a:pt x="73" y="123"/>
                  </a:cubicBezTo>
                  <a:cubicBezTo>
                    <a:pt x="94" y="123"/>
                    <a:pt x="94" y="123"/>
                    <a:pt x="94" y="123"/>
                  </a:cubicBezTo>
                  <a:cubicBezTo>
                    <a:pt x="101" y="123"/>
                    <a:pt x="105" y="120"/>
                    <a:pt x="108" y="115"/>
                  </a:cubicBezTo>
                  <a:cubicBezTo>
                    <a:pt x="108" y="115"/>
                    <a:pt x="109" y="114"/>
                    <a:pt x="110" y="111"/>
                  </a:cubicBezTo>
                  <a:cubicBezTo>
                    <a:pt x="110" y="109"/>
                    <a:pt x="110" y="107"/>
                    <a:pt x="110" y="104"/>
                  </a:cubicBezTo>
                  <a:cubicBezTo>
                    <a:pt x="114" y="102"/>
                    <a:pt x="115" y="97"/>
                    <a:pt x="116" y="95"/>
                  </a:cubicBezTo>
                  <a:cubicBezTo>
                    <a:pt x="118" y="90"/>
                    <a:pt x="117" y="87"/>
                    <a:pt x="116" y="84"/>
                  </a:cubicBezTo>
                  <a:cubicBezTo>
                    <a:pt x="118" y="82"/>
                    <a:pt x="120" y="79"/>
                    <a:pt x="121" y="73"/>
                  </a:cubicBezTo>
                  <a:cubicBezTo>
                    <a:pt x="122" y="70"/>
                    <a:pt x="121" y="67"/>
                    <a:pt x="120" y="64"/>
                  </a:cubicBezTo>
                  <a:cubicBezTo>
                    <a:pt x="122" y="62"/>
                    <a:pt x="123" y="59"/>
                    <a:pt x="123" y="56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23" y="55"/>
                    <a:pt x="123" y="54"/>
                    <a:pt x="123" y="53"/>
                  </a:cubicBezTo>
                  <a:cubicBezTo>
                    <a:pt x="123" y="48"/>
                    <a:pt x="120" y="42"/>
                    <a:pt x="112" y="40"/>
                  </a:cubicBezTo>
                  <a:close/>
                  <a:moveTo>
                    <a:pt x="27" y="111"/>
                  </a:moveTo>
                  <a:cubicBezTo>
                    <a:pt x="27" y="113"/>
                    <a:pt x="26" y="115"/>
                    <a:pt x="23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0" y="115"/>
                    <a:pt x="8" y="113"/>
                    <a:pt x="8" y="111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48"/>
                    <a:pt x="10" y="46"/>
                    <a:pt x="12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6" y="46"/>
                    <a:pt x="27" y="48"/>
                    <a:pt x="27" y="50"/>
                  </a:cubicBezTo>
                  <a:lnTo>
                    <a:pt x="27" y="111"/>
                  </a:lnTo>
                  <a:close/>
                  <a:moveTo>
                    <a:pt x="115" y="56"/>
                  </a:moveTo>
                  <a:cubicBezTo>
                    <a:pt x="115" y="58"/>
                    <a:pt x="114" y="61"/>
                    <a:pt x="108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99" y="61"/>
                    <a:pt x="98" y="62"/>
                    <a:pt x="98" y="63"/>
                  </a:cubicBezTo>
                  <a:cubicBezTo>
                    <a:pt x="98" y="64"/>
                    <a:pt x="99" y="65"/>
                    <a:pt x="100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13" y="65"/>
                    <a:pt x="114" y="70"/>
                    <a:pt x="114" y="72"/>
                  </a:cubicBezTo>
                  <a:cubicBezTo>
                    <a:pt x="113" y="75"/>
                    <a:pt x="112" y="81"/>
                    <a:pt x="105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5" y="81"/>
                    <a:pt x="94" y="81"/>
                    <a:pt x="94" y="82"/>
                  </a:cubicBezTo>
                  <a:cubicBezTo>
                    <a:pt x="94" y="83"/>
                    <a:pt x="95" y="84"/>
                    <a:pt x="96" y="84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10" y="84"/>
                    <a:pt x="110" y="89"/>
                    <a:pt x="109" y="92"/>
                  </a:cubicBezTo>
                  <a:cubicBezTo>
                    <a:pt x="108" y="96"/>
                    <a:pt x="107" y="100"/>
                    <a:pt x="99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1" y="100"/>
                    <a:pt x="90" y="101"/>
                    <a:pt x="90" y="102"/>
                  </a:cubicBezTo>
                  <a:cubicBezTo>
                    <a:pt x="90" y="103"/>
                    <a:pt x="91" y="104"/>
                    <a:pt x="92" y="104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03" y="104"/>
                    <a:pt x="103" y="108"/>
                    <a:pt x="102" y="109"/>
                  </a:cubicBezTo>
                  <a:cubicBezTo>
                    <a:pt x="102" y="110"/>
                    <a:pt x="101" y="112"/>
                    <a:pt x="101" y="112"/>
                  </a:cubicBezTo>
                  <a:cubicBezTo>
                    <a:pt x="100" y="114"/>
                    <a:pt x="98" y="115"/>
                    <a:pt x="94" y="115"/>
                  </a:cubicBezTo>
                  <a:cubicBezTo>
                    <a:pt x="73" y="115"/>
                    <a:pt x="73" y="115"/>
                    <a:pt x="73" y="115"/>
                  </a:cubicBezTo>
                  <a:cubicBezTo>
                    <a:pt x="63" y="115"/>
                    <a:pt x="52" y="113"/>
                    <a:pt x="52" y="113"/>
                  </a:cubicBezTo>
                  <a:cubicBezTo>
                    <a:pt x="36" y="109"/>
                    <a:pt x="35" y="109"/>
                    <a:pt x="34" y="108"/>
                  </a:cubicBezTo>
                  <a:cubicBezTo>
                    <a:pt x="34" y="108"/>
                    <a:pt x="31" y="108"/>
                    <a:pt x="31" y="105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0"/>
                    <a:pt x="32" y="49"/>
                    <a:pt x="34" y="48"/>
                  </a:cubicBezTo>
                  <a:cubicBezTo>
                    <a:pt x="34" y="48"/>
                    <a:pt x="35" y="48"/>
                    <a:pt x="35" y="48"/>
                  </a:cubicBezTo>
                  <a:cubicBezTo>
                    <a:pt x="52" y="40"/>
                    <a:pt x="58" y="25"/>
                    <a:pt x="58" y="11"/>
                  </a:cubicBezTo>
                  <a:cubicBezTo>
                    <a:pt x="58" y="10"/>
                    <a:pt x="59" y="8"/>
                    <a:pt x="62" y="8"/>
                  </a:cubicBezTo>
                  <a:cubicBezTo>
                    <a:pt x="66" y="8"/>
                    <a:pt x="73" y="16"/>
                    <a:pt x="73" y="26"/>
                  </a:cubicBezTo>
                  <a:cubicBezTo>
                    <a:pt x="73" y="35"/>
                    <a:pt x="73" y="37"/>
                    <a:pt x="69" y="46"/>
                  </a:cubicBezTo>
                  <a:cubicBezTo>
                    <a:pt x="108" y="46"/>
                    <a:pt x="107" y="47"/>
                    <a:pt x="111" y="47"/>
                  </a:cubicBezTo>
                  <a:cubicBezTo>
                    <a:pt x="115" y="49"/>
                    <a:pt x="115" y="52"/>
                    <a:pt x="115" y="53"/>
                  </a:cubicBezTo>
                  <a:cubicBezTo>
                    <a:pt x="115" y="55"/>
                    <a:pt x="115" y="54"/>
                    <a:pt x="115" y="56"/>
                  </a:cubicBezTo>
                  <a:close/>
                  <a:moveTo>
                    <a:pt x="115" y="56"/>
                  </a:moveTo>
                  <a:cubicBezTo>
                    <a:pt x="115" y="56"/>
                    <a:pt x="115" y="56"/>
                    <a:pt x="115" y="5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4" name="Freeform 100"/>
            <p:cNvSpPr>
              <a:spLocks noEditPoints="1"/>
            </p:cNvSpPr>
            <p:nvPr/>
          </p:nvSpPr>
          <p:spPr bwMode="auto">
            <a:xfrm>
              <a:off x="8818563" y="3862388"/>
              <a:ext cx="33338" cy="317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5"/>
                </a:cxn>
                <a:cxn ang="0">
                  <a:pos x="6" y="11"/>
                </a:cxn>
                <a:cxn ang="0">
                  <a:pos x="11" y="5"/>
                </a:cxn>
                <a:cxn ang="0">
                  <a:pos x="6" y="0"/>
                </a:cxn>
                <a:cxn ang="0">
                  <a:pos x="6" y="7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8" y="5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7"/>
                </a:cxn>
              </a:cxnLst>
              <a:rect l="0" t="0" r="r" b="b"/>
              <a:pathLst>
                <a:path w="11" h="11">
                  <a:moveTo>
                    <a:pt x="6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9"/>
                    <a:pt x="2" y="11"/>
                    <a:pt x="6" y="11"/>
                  </a:cubicBezTo>
                  <a:cubicBezTo>
                    <a:pt x="9" y="11"/>
                    <a:pt x="11" y="9"/>
                    <a:pt x="11" y="5"/>
                  </a:cubicBezTo>
                  <a:cubicBezTo>
                    <a:pt x="11" y="2"/>
                    <a:pt x="9" y="0"/>
                    <a:pt x="6" y="0"/>
                  </a:cubicBezTo>
                  <a:close/>
                  <a:moveTo>
                    <a:pt x="6" y="7"/>
                  </a:moveTo>
                  <a:cubicBezTo>
                    <a:pt x="5" y="7"/>
                    <a:pt x="4" y="6"/>
                    <a:pt x="4" y="5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7" y="4"/>
                    <a:pt x="8" y="4"/>
                    <a:pt x="8" y="5"/>
                  </a:cubicBezTo>
                  <a:cubicBezTo>
                    <a:pt x="8" y="6"/>
                    <a:pt x="7" y="7"/>
                    <a:pt x="6" y="7"/>
                  </a:cubicBezTo>
                  <a:close/>
                  <a:moveTo>
                    <a:pt x="6" y="7"/>
                  </a:moveTo>
                  <a:cubicBezTo>
                    <a:pt x="6" y="7"/>
                    <a:pt x="6" y="7"/>
                    <a:pt x="6" y="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70" name="Freeform 576"/>
          <p:cNvSpPr>
            <a:spLocks noChangeArrowheads="1"/>
          </p:cNvSpPr>
          <p:nvPr/>
        </p:nvSpPr>
        <p:spPr bwMode="auto">
          <a:xfrm>
            <a:off x="10805122" y="7983137"/>
            <a:ext cx="642347" cy="642514"/>
          </a:xfrm>
          <a:custGeom>
            <a:avLst/>
            <a:gdLst>
              <a:gd name="T0" fmla="*/ 1664 w 1690"/>
              <a:gd name="T1" fmla="*/ 1037 h 1690"/>
              <a:gd name="T2" fmla="*/ 1689 w 1690"/>
              <a:gd name="T3" fmla="*/ 1037 h 1690"/>
              <a:gd name="T4" fmla="*/ 1689 w 1690"/>
              <a:gd name="T5" fmla="*/ 669 h 1690"/>
              <a:gd name="T6" fmla="*/ 1446 w 1690"/>
              <a:gd name="T7" fmla="*/ 669 h 1690"/>
              <a:gd name="T8" fmla="*/ 1396 w 1690"/>
              <a:gd name="T9" fmla="*/ 543 h 1690"/>
              <a:gd name="T10" fmla="*/ 1547 w 1690"/>
              <a:gd name="T11" fmla="*/ 393 h 1690"/>
              <a:gd name="T12" fmla="*/ 1572 w 1690"/>
              <a:gd name="T13" fmla="*/ 376 h 1690"/>
              <a:gd name="T14" fmla="*/ 1547 w 1690"/>
              <a:gd name="T15" fmla="*/ 359 h 1690"/>
              <a:gd name="T16" fmla="*/ 1329 w 1690"/>
              <a:gd name="T17" fmla="*/ 134 h 1690"/>
              <a:gd name="T18" fmla="*/ 1312 w 1690"/>
              <a:gd name="T19" fmla="*/ 117 h 1690"/>
              <a:gd name="T20" fmla="*/ 1288 w 1690"/>
              <a:gd name="T21" fmla="*/ 134 h 1690"/>
              <a:gd name="T22" fmla="*/ 1137 w 1690"/>
              <a:gd name="T23" fmla="*/ 284 h 1690"/>
              <a:gd name="T24" fmla="*/ 1020 w 1690"/>
              <a:gd name="T25" fmla="*/ 234 h 1690"/>
              <a:gd name="T26" fmla="*/ 1020 w 1690"/>
              <a:gd name="T27" fmla="*/ 0 h 1690"/>
              <a:gd name="T28" fmla="*/ 660 w 1690"/>
              <a:gd name="T29" fmla="*/ 0 h 1690"/>
              <a:gd name="T30" fmla="*/ 660 w 1690"/>
              <a:gd name="T31" fmla="*/ 234 h 1690"/>
              <a:gd name="T32" fmla="*/ 552 w 1690"/>
              <a:gd name="T33" fmla="*/ 284 h 1690"/>
              <a:gd name="T34" fmla="*/ 401 w 1690"/>
              <a:gd name="T35" fmla="*/ 134 h 1690"/>
              <a:gd name="T36" fmla="*/ 385 w 1690"/>
              <a:gd name="T37" fmla="*/ 117 h 1690"/>
              <a:gd name="T38" fmla="*/ 125 w 1690"/>
              <a:gd name="T39" fmla="*/ 376 h 1690"/>
              <a:gd name="T40" fmla="*/ 142 w 1690"/>
              <a:gd name="T41" fmla="*/ 393 h 1690"/>
              <a:gd name="T42" fmla="*/ 284 w 1690"/>
              <a:gd name="T43" fmla="*/ 535 h 1690"/>
              <a:gd name="T44" fmla="*/ 234 w 1690"/>
              <a:gd name="T45" fmla="*/ 660 h 1690"/>
              <a:gd name="T46" fmla="*/ 0 w 1690"/>
              <a:gd name="T47" fmla="*/ 660 h 1690"/>
              <a:gd name="T48" fmla="*/ 0 w 1690"/>
              <a:gd name="T49" fmla="*/ 1028 h 1690"/>
              <a:gd name="T50" fmla="*/ 234 w 1690"/>
              <a:gd name="T51" fmla="*/ 1028 h 1690"/>
              <a:gd name="T52" fmla="*/ 284 w 1690"/>
              <a:gd name="T53" fmla="*/ 1154 h 1690"/>
              <a:gd name="T54" fmla="*/ 142 w 1690"/>
              <a:gd name="T55" fmla="*/ 1296 h 1690"/>
              <a:gd name="T56" fmla="*/ 125 w 1690"/>
              <a:gd name="T57" fmla="*/ 1312 h 1690"/>
              <a:gd name="T58" fmla="*/ 142 w 1690"/>
              <a:gd name="T59" fmla="*/ 1338 h 1690"/>
              <a:gd name="T60" fmla="*/ 359 w 1690"/>
              <a:gd name="T61" fmla="*/ 1555 h 1690"/>
              <a:gd name="T62" fmla="*/ 385 w 1690"/>
              <a:gd name="T63" fmla="*/ 1572 h 1690"/>
              <a:gd name="T64" fmla="*/ 401 w 1690"/>
              <a:gd name="T65" fmla="*/ 1555 h 1690"/>
              <a:gd name="T66" fmla="*/ 552 w 1690"/>
              <a:gd name="T67" fmla="*/ 1413 h 1690"/>
              <a:gd name="T68" fmla="*/ 669 w 1690"/>
              <a:gd name="T69" fmla="*/ 1455 h 1690"/>
              <a:gd name="T70" fmla="*/ 669 w 1690"/>
              <a:gd name="T71" fmla="*/ 1689 h 1690"/>
              <a:gd name="T72" fmla="*/ 1037 w 1690"/>
              <a:gd name="T73" fmla="*/ 1689 h 1690"/>
              <a:gd name="T74" fmla="*/ 1037 w 1690"/>
              <a:gd name="T75" fmla="*/ 1455 h 1690"/>
              <a:gd name="T76" fmla="*/ 1137 w 1690"/>
              <a:gd name="T77" fmla="*/ 1404 h 1690"/>
              <a:gd name="T78" fmla="*/ 1312 w 1690"/>
              <a:gd name="T79" fmla="*/ 1572 h 1690"/>
              <a:gd name="T80" fmla="*/ 1329 w 1690"/>
              <a:gd name="T81" fmla="*/ 1555 h 1690"/>
              <a:gd name="T82" fmla="*/ 1547 w 1690"/>
              <a:gd name="T83" fmla="*/ 1338 h 1690"/>
              <a:gd name="T84" fmla="*/ 1572 w 1690"/>
              <a:gd name="T85" fmla="*/ 1312 h 1690"/>
              <a:gd name="T86" fmla="*/ 1396 w 1690"/>
              <a:gd name="T87" fmla="*/ 1145 h 1690"/>
              <a:gd name="T88" fmla="*/ 1446 w 1690"/>
              <a:gd name="T89" fmla="*/ 1037 h 1690"/>
              <a:gd name="T90" fmla="*/ 1664 w 1690"/>
              <a:gd name="T91" fmla="*/ 1037 h 1690"/>
              <a:gd name="T92" fmla="*/ 1221 w 1690"/>
              <a:gd name="T93" fmla="*/ 844 h 1690"/>
              <a:gd name="T94" fmla="*/ 844 w 1690"/>
              <a:gd name="T95" fmla="*/ 1229 h 1690"/>
              <a:gd name="T96" fmla="*/ 460 w 1690"/>
              <a:gd name="T97" fmla="*/ 844 h 1690"/>
              <a:gd name="T98" fmla="*/ 844 w 1690"/>
              <a:gd name="T99" fmla="*/ 468 h 1690"/>
              <a:gd name="T100" fmla="*/ 1221 w 1690"/>
              <a:gd name="T101" fmla="*/ 844 h 1690"/>
              <a:gd name="T102" fmla="*/ 1221 w 1690"/>
              <a:gd name="T103" fmla="*/ 844 h 1690"/>
              <a:gd name="T104" fmla="*/ 1221 w 1690"/>
              <a:gd name="T105" fmla="*/ 844 h 1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90" h="1690">
                <a:moveTo>
                  <a:pt x="1664" y="1037"/>
                </a:moveTo>
                <a:cubicBezTo>
                  <a:pt x="1689" y="1037"/>
                  <a:pt x="1689" y="1037"/>
                  <a:pt x="1689" y="1037"/>
                </a:cubicBezTo>
                <a:cubicBezTo>
                  <a:pt x="1689" y="669"/>
                  <a:pt x="1689" y="669"/>
                  <a:pt x="1689" y="669"/>
                </a:cubicBezTo>
                <a:cubicBezTo>
                  <a:pt x="1446" y="669"/>
                  <a:pt x="1446" y="669"/>
                  <a:pt x="1446" y="669"/>
                </a:cubicBezTo>
                <a:cubicBezTo>
                  <a:pt x="1438" y="627"/>
                  <a:pt x="1421" y="585"/>
                  <a:pt x="1396" y="543"/>
                </a:cubicBezTo>
                <a:cubicBezTo>
                  <a:pt x="1547" y="393"/>
                  <a:pt x="1547" y="393"/>
                  <a:pt x="1547" y="393"/>
                </a:cubicBezTo>
                <a:cubicBezTo>
                  <a:pt x="1572" y="376"/>
                  <a:pt x="1572" y="376"/>
                  <a:pt x="1572" y="376"/>
                </a:cubicBezTo>
                <a:cubicBezTo>
                  <a:pt x="1547" y="359"/>
                  <a:pt x="1547" y="359"/>
                  <a:pt x="1547" y="359"/>
                </a:cubicBezTo>
                <a:cubicBezTo>
                  <a:pt x="1329" y="134"/>
                  <a:pt x="1329" y="134"/>
                  <a:pt x="1329" y="134"/>
                </a:cubicBezTo>
                <a:cubicBezTo>
                  <a:pt x="1312" y="117"/>
                  <a:pt x="1312" y="117"/>
                  <a:pt x="1312" y="117"/>
                </a:cubicBezTo>
                <a:cubicBezTo>
                  <a:pt x="1288" y="134"/>
                  <a:pt x="1288" y="134"/>
                  <a:pt x="1288" y="134"/>
                </a:cubicBezTo>
                <a:cubicBezTo>
                  <a:pt x="1137" y="284"/>
                  <a:pt x="1137" y="284"/>
                  <a:pt x="1137" y="284"/>
                </a:cubicBezTo>
                <a:cubicBezTo>
                  <a:pt x="1104" y="267"/>
                  <a:pt x="1062" y="251"/>
                  <a:pt x="1020" y="234"/>
                </a:cubicBezTo>
                <a:cubicBezTo>
                  <a:pt x="1020" y="0"/>
                  <a:pt x="1020" y="0"/>
                  <a:pt x="1020" y="0"/>
                </a:cubicBezTo>
                <a:cubicBezTo>
                  <a:pt x="660" y="0"/>
                  <a:pt x="660" y="0"/>
                  <a:pt x="660" y="0"/>
                </a:cubicBezTo>
                <a:cubicBezTo>
                  <a:pt x="660" y="234"/>
                  <a:pt x="660" y="234"/>
                  <a:pt x="660" y="234"/>
                </a:cubicBezTo>
                <a:cubicBezTo>
                  <a:pt x="619" y="251"/>
                  <a:pt x="585" y="267"/>
                  <a:pt x="552" y="284"/>
                </a:cubicBezTo>
                <a:cubicBezTo>
                  <a:pt x="401" y="134"/>
                  <a:pt x="401" y="134"/>
                  <a:pt x="401" y="134"/>
                </a:cubicBezTo>
                <a:cubicBezTo>
                  <a:pt x="385" y="117"/>
                  <a:pt x="385" y="117"/>
                  <a:pt x="385" y="117"/>
                </a:cubicBezTo>
                <a:cubicBezTo>
                  <a:pt x="125" y="376"/>
                  <a:pt x="125" y="376"/>
                  <a:pt x="125" y="376"/>
                </a:cubicBezTo>
                <a:cubicBezTo>
                  <a:pt x="142" y="393"/>
                  <a:pt x="142" y="393"/>
                  <a:pt x="142" y="393"/>
                </a:cubicBezTo>
                <a:cubicBezTo>
                  <a:pt x="284" y="535"/>
                  <a:pt x="284" y="535"/>
                  <a:pt x="284" y="535"/>
                </a:cubicBezTo>
                <a:cubicBezTo>
                  <a:pt x="267" y="577"/>
                  <a:pt x="251" y="619"/>
                  <a:pt x="234" y="660"/>
                </a:cubicBezTo>
                <a:cubicBezTo>
                  <a:pt x="0" y="660"/>
                  <a:pt x="0" y="660"/>
                  <a:pt x="0" y="660"/>
                </a:cubicBezTo>
                <a:cubicBezTo>
                  <a:pt x="0" y="1028"/>
                  <a:pt x="0" y="1028"/>
                  <a:pt x="0" y="1028"/>
                </a:cubicBezTo>
                <a:cubicBezTo>
                  <a:pt x="234" y="1028"/>
                  <a:pt x="234" y="1028"/>
                  <a:pt x="234" y="1028"/>
                </a:cubicBezTo>
                <a:cubicBezTo>
                  <a:pt x="242" y="1070"/>
                  <a:pt x="259" y="1112"/>
                  <a:pt x="284" y="1154"/>
                </a:cubicBezTo>
                <a:cubicBezTo>
                  <a:pt x="142" y="1296"/>
                  <a:pt x="142" y="1296"/>
                  <a:pt x="142" y="1296"/>
                </a:cubicBezTo>
                <a:cubicBezTo>
                  <a:pt x="125" y="1312"/>
                  <a:pt x="125" y="1312"/>
                  <a:pt x="125" y="1312"/>
                </a:cubicBezTo>
                <a:cubicBezTo>
                  <a:pt x="142" y="1338"/>
                  <a:pt x="142" y="1338"/>
                  <a:pt x="142" y="1338"/>
                </a:cubicBezTo>
                <a:cubicBezTo>
                  <a:pt x="359" y="1555"/>
                  <a:pt x="359" y="1555"/>
                  <a:pt x="359" y="1555"/>
                </a:cubicBezTo>
                <a:cubicBezTo>
                  <a:pt x="385" y="1572"/>
                  <a:pt x="385" y="1572"/>
                  <a:pt x="385" y="1572"/>
                </a:cubicBezTo>
                <a:cubicBezTo>
                  <a:pt x="401" y="1555"/>
                  <a:pt x="401" y="1555"/>
                  <a:pt x="401" y="1555"/>
                </a:cubicBezTo>
                <a:cubicBezTo>
                  <a:pt x="552" y="1413"/>
                  <a:pt x="552" y="1413"/>
                  <a:pt x="552" y="1413"/>
                </a:cubicBezTo>
                <a:cubicBezTo>
                  <a:pt x="585" y="1430"/>
                  <a:pt x="627" y="1446"/>
                  <a:pt x="669" y="1455"/>
                </a:cubicBezTo>
                <a:cubicBezTo>
                  <a:pt x="669" y="1689"/>
                  <a:pt x="669" y="1689"/>
                  <a:pt x="669" y="1689"/>
                </a:cubicBezTo>
                <a:cubicBezTo>
                  <a:pt x="1037" y="1689"/>
                  <a:pt x="1037" y="1689"/>
                  <a:pt x="1037" y="1689"/>
                </a:cubicBezTo>
                <a:cubicBezTo>
                  <a:pt x="1037" y="1455"/>
                  <a:pt x="1037" y="1455"/>
                  <a:pt x="1037" y="1455"/>
                </a:cubicBezTo>
                <a:cubicBezTo>
                  <a:pt x="1070" y="1438"/>
                  <a:pt x="1104" y="1421"/>
                  <a:pt x="1137" y="1404"/>
                </a:cubicBezTo>
                <a:cubicBezTo>
                  <a:pt x="1312" y="1572"/>
                  <a:pt x="1312" y="1572"/>
                  <a:pt x="1312" y="1572"/>
                </a:cubicBezTo>
                <a:cubicBezTo>
                  <a:pt x="1329" y="1555"/>
                  <a:pt x="1329" y="1555"/>
                  <a:pt x="1329" y="1555"/>
                </a:cubicBezTo>
                <a:cubicBezTo>
                  <a:pt x="1547" y="1338"/>
                  <a:pt x="1547" y="1338"/>
                  <a:pt x="1547" y="1338"/>
                </a:cubicBezTo>
                <a:cubicBezTo>
                  <a:pt x="1572" y="1312"/>
                  <a:pt x="1572" y="1312"/>
                  <a:pt x="1572" y="1312"/>
                </a:cubicBezTo>
                <a:cubicBezTo>
                  <a:pt x="1396" y="1145"/>
                  <a:pt x="1396" y="1145"/>
                  <a:pt x="1396" y="1145"/>
                </a:cubicBezTo>
                <a:cubicBezTo>
                  <a:pt x="1421" y="1112"/>
                  <a:pt x="1438" y="1070"/>
                  <a:pt x="1446" y="1037"/>
                </a:cubicBezTo>
                <a:cubicBezTo>
                  <a:pt x="1664" y="1037"/>
                  <a:pt x="1664" y="1037"/>
                  <a:pt x="1664" y="1037"/>
                </a:cubicBezTo>
                <a:close/>
                <a:moveTo>
                  <a:pt x="1221" y="844"/>
                </a:moveTo>
                <a:cubicBezTo>
                  <a:pt x="1221" y="1053"/>
                  <a:pt x="1053" y="1229"/>
                  <a:pt x="844" y="1229"/>
                </a:cubicBezTo>
                <a:cubicBezTo>
                  <a:pt x="635" y="1229"/>
                  <a:pt x="460" y="1053"/>
                  <a:pt x="460" y="844"/>
                </a:cubicBezTo>
                <a:cubicBezTo>
                  <a:pt x="460" y="635"/>
                  <a:pt x="635" y="468"/>
                  <a:pt x="844" y="468"/>
                </a:cubicBezTo>
                <a:cubicBezTo>
                  <a:pt x="1053" y="468"/>
                  <a:pt x="1221" y="635"/>
                  <a:pt x="1221" y="844"/>
                </a:cubicBezTo>
                <a:close/>
                <a:moveTo>
                  <a:pt x="1221" y="844"/>
                </a:moveTo>
                <a:lnTo>
                  <a:pt x="1221" y="8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121917" tIns="60958" rIns="121917" bIns="60958" anchor="ctr"/>
          <a:lstStyle/>
          <a:p>
            <a:pPr>
              <a:defRPr/>
            </a:pPr>
            <a:endParaRPr lang="en-US" dirty="0">
              <a:ea typeface="SimSun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9866622" y="6600901"/>
            <a:ext cx="647065" cy="516806"/>
            <a:chOff x="8783638" y="3568701"/>
            <a:chExt cx="360363" cy="360363"/>
          </a:xfrm>
          <a:solidFill>
            <a:srgbClr val="FFFFFF"/>
          </a:solidFill>
        </p:grpSpPr>
        <p:sp>
          <p:nvSpPr>
            <p:cNvPr id="76" name="Freeform 99"/>
            <p:cNvSpPr>
              <a:spLocks noEditPoints="1"/>
            </p:cNvSpPr>
            <p:nvPr/>
          </p:nvSpPr>
          <p:spPr bwMode="auto">
            <a:xfrm>
              <a:off x="8783638" y="3568701"/>
              <a:ext cx="360363" cy="360363"/>
            </a:xfrm>
            <a:custGeom>
              <a:avLst/>
              <a:gdLst/>
              <a:ahLst/>
              <a:cxnLst>
                <a:cxn ang="0">
                  <a:pos x="80" y="38"/>
                </a:cxn>
                <a:cxn ang="0">
                  <a:pos x="62" y="0"/>
                </a:cxn>
                <a:cxn ang="0">
                  <a:pos x="35" y="39"/>
                </a:cxn>
                <a:cxn ang="0">
                  <a:pos x="31" y="41"/>
                </a:cxn>
                <a:cxn ang="0">
                  <a:pos x="12" y="38"/>
                </a:cxn>
                <a:cxn ang="0">
                  <a:pos x="0" y="111"/>
                </a:cxn>
                <a:cxn ang="0">
                  <a:pos x="23" y="123"/>
                </a:cxn>
                <a:cxn ang="0">
                  <a:pos x="34" y="116"/>
                </a:cxn>
                <a:cxn ang="0">
                  <a:pos x="35" y="116"/>
                </a:cxn>
                <a:cxn ang="0">
                  <a:pos x="73" y="123"/>
                </a:cxn>
                <a:cxn ang="0">
                  <a:pos x="108" y="115"/>
                </a:cxn>
                <a:cxn ang="0">
                  <a:pos x="110" y="104"/>
                </a:cxn>
                <a:cxn ang="0">
                  <a:pos x="116" y="84"/>
                </a:cxn>
                <a:cxn ang="0">
                  <a:pos x="120" y="64"/>
                </a:cxn>
                <a:cxn ang="0">
                  <a:pos x="123" y="55"/>
                </a:cxn>
                <a:cxn ang="0">
                  <a:pos x="112" y="40"/>
                </a:cxn>
                <a:cxn ang="0">
                  <a:pos x="23" y="115"/>
                </a:cxn>
                <a:cxn ang="0">
                  <a:pos x="8" y="111"/>
                </a:cxn>
                <a:cxn ang="0">
                  <a:pos x="12" y="46"/>
                </a:cxn>
                <a:cxn ang="0">
                  <a:pos x="27" y="50"/>
                </a:cxn>
                <a:cxn ang="0">
                  <a:pos x="115" y="56"/>
                </a:cxn>
                <a:cxn ang="0">
                  <a:pos x="100" y="61"/>
                </a:cxn>
                <a:cxn ang="0">
                  <a:pos x="100" y="65"/>
                </a:cxn>
                <a:cxn ang="0">
                  <a:pos x="114" y="72"/>
                </a:cxn>
                <a:cxn ang="0">
                  <a:pos x="96" y="81"/>
                </a:cxn>
                <a:cxn ang="0">
                  <a:pos x="96" y="84"/>
                </a:cxn>
                <a:cxn ang="0">
                  <a:pos x="109" y="92"/>
                </a:cxn>
                <a:cxn ang="0">
                  <a:pos x="92" y="100"/>
                </a:cxn>
                <a:cxn ang="0">
                  <a:pos x="92" y="104"/>
                </a:cxn>
                <a:cxn ang="0">
                  <a:pos x="102" y="109"/>
                </a:cxn>
                <a:cxn ang="0">
                  <a:pos x="94" y="115"/>
                </a:cxn>
                <a:cxn ang="0">
                  <a:pos x="52" y="113"/>
                </a:cxn>
                <a:cxn ang="0">
                  <a:pos x="31" y="105"/>
                </a:cxn>
                <a:cxn ang="0">
                  <a:pos x="34" y="48"/>
                </a:cxn>
                <a:cxn ang="0">
                  <a:pos x="58" y="11"/>
                </a:cxn>
                <a:cxn ang="0">
                  <a:pos x="73" y="26"/>
                </a:cxn>
                <a:cxn ang="0">
                  <a:pos x="111" y="47"/>
                </a:cxn>
                <a:cxn ang="0">
                  <a:pos x="115" y="56"/>
                </a:cxn>
                <a:cxn ang="0">
                  <a:pos x="115" y="56"/>
                </a:cxn>
              </a:cxnLst>
              <a:rect l="0" t="0" r="r" b="b"/>
              <a:pathLst>
                <a:path w="123" h="123">
                  <a:moveTo>
                    <a:pt x="112" y="40"/>
                  </a:moveTo>
                  <a:cubicBezTo>
                    <a:pt x="107" y="39"/>
                    <a:pt x="96" y="39"/>
                    <a:pt x="80" y="38"/>
                  </a:cubicBezTo>
                  <a:cubicBezTo>
                    <a:pt x="80" y="35"/>
                    <a:pt x="81" y="32"/>
                    <a:pt x="81" y="26"/>
                  </a:cubicBezTo>
                  <a:cubicBezTo>
                    <a:pt x="81" y="12"/>
                    <a:pt x="71" y="0"/>
                    <a:pt x="62" y="0"/>
                  </a:cubicBezTo>
                  <a:cubicBezTo>
                    <a:pt x="55" y="0"/>
                    <a:pt x="50" y="5"/>
                    <a:pt x="50" y="11"/>
                  </a:cubicBezTo>
                  <a:cubicBezTo>
                    <a:pt x="50" y="19"/>
                    <a:pt x="48" y="32"/>
                    <a:pt x="35" y="39"/>
                  </a:cubicBezTo>
                  <a:cubicBezTo>
                    <a:pt x="34" y="40"/>
                    <a:pt x="31" y="41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29" y="40"/>
                    <a:pt x="26" y="38"/>
                    <a:pt x="2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6" y="38"/>
                    <a:pt x="0" y="43"/>
                    <a:pt x="0" y="5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8"/>
                    <a:pt x="6" y="123"/>
                    <a:pt x="12" y="123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8" y="123"/>
                    <a:pt x="32" y="120"/>
                    <a:pt x="34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4" y="116"/>
                    <a:pt x="34" y="116"/>
                    <a:pt x="35" y="116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37" y="117"/>
                    <a:pt x="41" y="118"/>
                    <a:pt x="50" y="120"/>
                  </a:cubicBezTo>
                  <a:cubicBezTo>
                    <a:pt x="52" y="121"/>
                    <a:pt x="63" y="123"/>
                    <a:pt x="73" y="123"/>
                  </a:cubicBezTo>
                  <a:cubicBezTo>
                    <a:pt x="94" y="123"/>
                    <a:pt x="94" y="123"/>
                    <a:pt x="94" y="123"/>
                  </a:cubicBezTo>
                  <a:cubicBezTo>
                    <a:pt x="101" y="123"/>
                    <a:pt x="105" y="120"/>
                    <a:pt x="108" y="115"/>
                  </a:cubicBezTo>
                  <a:cubicBezTo>
                    <a:pt x="108" y="115"/>
                    <a:pt x="109" y="114"/>
                    <a:pt x="110" y="111"/>
                  </a:cubicBezTo>
                  <a:cubicBezTo>
                    <a:pt x="110" y="109"/>
                    <a:pt x="110" y="107"/>
                    <a:pt x="110" y="104"/>
                  </a:cubicBezTo>
                  <a:cubicBezTo>
                    <a:pt x="114" y="102"/>
                    <a:pt x="115" y="97"/>
                    <a:pt x="116" y="95"/>
                  </a:cubicBezTo>
                  <a:cubicBezTo>
                    <a:pt x="118" y="90"/>
                    <a:pt x="117" y="87"/>
                    <a:pt x="116" y="84"/>
                  </a:cubicBezTo>
                  <a:cubicBezTo>
                    <a:pt x="118" y="82"/>
                    <a:pt x="120" y="79"/>
                    <a:pt x="121" y="73"/>
                  </a:cubicBezTo>
                  <a:cubicBezTo>
                    <a:pt x="122" y="70"/>
                    <a:pt x="121" y="67"/>
                    <a:pt x="120" y="64"/>
                  </a:cubicBezTo>
                  <a:cubicBezTo>
                    <a:pt x="122" y="62"/>
                    <a:pt x="123" y="59"/>
                    <a:pt x="123" y="56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23" y="55"/>
                    <a:pt x="123" y="54"/>
                    <a:pt x="123" y="53"/>
                  </a:cubicBezTo>
                  <a:cubicBezTo>
                    <a:pt x="123" y="48"/>
                    <a:pt x="120" y="42"/>
                    <a:pt x="112" y="40"/>
                  </a:cubicBezTo>
                  <a:close/>
                  <a:moveTo>
                    <a:pt x="27" y="111"/>
                  </a:moveTo>
                  <a:cubicBezTo>
                    <a:pt x="27" y="113"/>
                    <a:pt x="26" y="115"/>
                    <a:pt x="23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0" y="115"/>
                    <a:pt x="8" y="113"/>
                    <a:pt x="8" y="111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48"/>
                    <a:pt x="10" y="46"/>
                    <a:pt x="12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6" y="46"/>
                    <a:pt x="27" y="48"/>
                    <a:pt x="27" y="50"/>
                  </a:cubicBezTo>
                  <a:lnTo>
                    <a:pt x="27" y="111"/>
                  </a:lnTo>
                  <a:close/>
                  <a:moveTo>
                    <a:pt x="115" y="56"/>
                  </a:moveTo>
                  <a:cubicBezTo>
                    <a:pt x="115" y="58"/>
                    <a:pt x="114" y="61"/>
                    <a:pt x="108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99" y="61"/>
                    <a:pt x="98" y="62"/>
                    <a:pt x="98" y="63"/>
                  </a:cubicBezTo>
                  <a:cubicBezTo>
                    <a:pt x="98" y="64"/>
                    <a:pt x="99" y="65"/>
                    <a:pt x="100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13" y="65"/>
                    <a:pt x="114" y="70"/>
                    <a:pt x="114" y="72"/>
                  </a:cubicBezTo>
                  <a:cubicBezTo>
                    <a:pt x="113" y="75"/>
                    <a:pt x="112" y="81"/>
                    <a:pt x="105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5" y="81"/>
                    <a:pt x="94" y="81"/>
                    <a:pt x="94" y="82"/>
                  </a:cubicBezTo>
                  <a:cubicBezTo>
                    <a:pt x="94" y="83"/>
                    <a:pt x="95" y="84"/>
                    <a:pt x="96" y="84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10" y="84"/>
                    <a:pt x="110" y="89"/>
                    <a:pt x="109" y="92"/>
                  </a:cubicBezTo>
                  <a:cubicBezTo>
                    <a:pt x="108" y="96"/>
                    <a:pt x="107" y="100"/>
                    <a:pt x="99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1" y="100"/>
                    <a:pt x="90" y="101"/>
                    <a:pt x="90" y="102"/>
                  </a:cubicBezTo>
                  <a:cubicBezTo>
                    <a:pt x="90" y="103"/>
                    <a:pt x="91" y="104"/>
                    <a:pt x="92" y="104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03" y="104"/>
                    <a:pt x="103" y="108"/>
                    <a:pt x="102" y="109"/>
                  </a:cubicBezTo>
                  <a:cubicBezTo>
                    <a:pt x="102" y="110"/>
                    <a:pt x="101" y="112"/>
                    <a:pt x="101" y="112"/>
                  </a:cubicBezTo>
                  <a:cubicBezTo>
                    <a:pt x="100" y="114"/>
                    <a:pt x="98" y="115"/>
                    <a:pt x="94" y="115"/>
                  </a:cubicBezTo>
                  <a:cubicBezTo>
                    <a:pt x="73" y="115"/>
                    <a:pt x="73" y="115"/>
                    <a:pt x="73" y="115"/>
                  </a:cubicBezTo>
                  <a:cubicBezTo>
                    <a:pt x="63" y="115"/>
                    <a:pt x="52" y="113"/>
                    <a:pt x="52" y="113"/>
                  </a:cubicBezTo>
                  <a:cubicBezTo>
                    <a:pt x="36" y="109"/>
                    <a:pt x="35" y="109"/>
                    <a:pt x="34" y="108"/>
                  </a:cubicBezTo>
                  <a:cubicBezTo>
                    <a:pt x="34" y="108"/>
                    <a:pt x="31" y="108"/>
                    <a:pt x="31" y="105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0"/>
                    <a:pt x="32" y="49"/>
                    <a:pt x="34" y="48"/>
                  </a:cubicBezTo>
                  <a:cubicBezTo>
                    <a:pt x="34" y="48"/>
                    <a:pt x="35" y="48"/>
                    <a:pt x="35" y="48"/>
                  </a:cubicBezTo>
                  <a:cubicBezTo>
                    <a:pt x="52" y="40"/>
                    <a:pt x="58" y="25"/>
                    <a:pt x="58" y="11"/>
                  </a:cubicBezTo>
                  <a:cubicBezTo>
                    <a:pt x="58" y="10"/>
                    <a:pt x="59" y="8"/>
                    <a:pt x="62" y="8"/>
                  </a:cubicBezTo>
                  <a:cubicBezTo>
                    <a:pt x="66" y="8"/>
                    <a:pt x="73" y="16"/>
                    <a:pt x="73" y="26"/>
                  </a:cubicBezTo>
                  <a:cubicBezTo>
                    <a:pt x="73" y="35"/>
                    <a:pt x="73" y="37"/>
                    <a:pt x="69" y="46"/>
                  </a:cubicBezTo>
                  <a:cubicBezTo>
                    <a:pt x="108" y="46"/>
                    <a:pt x="107" y="47"/>
                    <a:pt x="111" y="47"/>
                  </a:cubicBezTo>
                  <a:cubicBezTo>
                    <a:pt x="115" y="49"/>
                    <a:pt x="115" y="52"/>
                    <a:pt x="115" y="53"/>
                  </a:cubicBezTo>
                  <a:cubicBezTo>
                    <a:pt x="115" y="55"/>
                    <a:pt x="115" y="54"/>
                    <a:pt x="115" y="56"/>
                  </a:cubicBezTo>
                  <a:close/>
                  <a:moveTo>
                    <a:pt x="115" y="56"/>
                  </a:moveTo>
                  <a:cubicBezTo>
                    <a:pt x="115" y="56"/>
                    <a:pt x="115" y="56"/>
                    <a:pt x="115" y="5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7" name="Freeform 100"/>
            <p:cNvSpPr>
              <a:spLocks noEditPoints="1"/>
            </p:cNvSpPr>
            <p:nvPr/>
          </p:nvSpPr>
          <p:spPr bwMode="auto">
            <a:xfrm>
              <a:off x="8818563" y="3862388"/>
              <a:ext cx="33338" cy="317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5"/>
                </a:cxn>
                <a:cxn ang="0">
                  <a:pos x="6" y="11"/>
                </a:cxn>
                <a:cxn ang="0">
                  <a:pos x="11" y="5"/>
                </a:cxn>
                <a:cxn ang="0">
                  <a:pos x="6" y="0"/>
                </a:cxn>
                <a:cxn ang="0">
                  <a:pos x="6" y="7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8" y="5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7"/>
                </a:cxn>
              </a:cxnLst>
              <a:rect l="0" t="0" r="r" b="b"/>
              <a:pathLst>
                <a:path w="11" h="11">
                  <a:moveTo>
                    <a:pt x="6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9"/>
                    <a:pt x="2" y="11"/>
                    <a:pt x="6" y="11"/>
                  </a:cubicBezTo>
                  <a:cubicBezTo>
                    <a:pt x="9" y="11"/>
                    <a:pt x="11" y="9"/>
                    <a:pt x="11" y="5"/>
                  </a:cubicBezTo>
                  <a:cubicBezTo>
                    <a:pt x="11" y="2"/>
                    <a:pt x="9" y="0"/>
                    <a:pt x="6" y="0"/>
                  </a:cubicBezTo>
                  <a:close/>
                  <a:moveTo>
                    <a:pt x="6" y="7"/>
                  </a:moveTo>
                  <a:cubicBezTo>
                    <a:pt x="5" y="7"/>
                    <a:pt x="4" y="6"/>
                    <a:pt x="4" y="5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7" y="4"/>
                    <a:pt x="8" y="4"/>
                    <a:pt x="8" y="5"/>
                  </a:cubicBezTo>
                  <a:cubicBezTo>
                    <a:pt x="8" y="6"/>
                    <a:pt x="7" y="7"/>
                    <a:pt x="6" y="7"/>
                  </a:cubicBezTo>
                  <a:close/>
                  <a:moveTo>
                    <a:pt x="6" y="7"/>
                  </a:moveTo>
                  <a:cubicBezTo>
                    <a:pt x="6" y="7"/>
                    <a:pt x="6" y="7"/>
                    <a:pt x="6" y="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79" name="Freeform 415"/>
          <p:cNvSpPr>
            <a:spLocks noChangeArrowheads="1"/>
          </p:cNvSpPr>
          <p:nvPr/>
        </p:nvSpPr>
        <p:spPr bwMode="auto">
          <a:xfrm>
            <a:off x="12066594" y="4270017"/>
            <a:ext cx="644392" cy="248645"/>
          </a:xfrm>
          <a:custGeom>
            <a:avLst/>
            <a:gdLst>
              <a:gd name="T0" fmla="*/ 1514 w 1515"/>
              <a:gd name="T1" fmla="*/ 0 h 494"/>
              <a:gd name="T2" fmla="*/ 1497 w 1515"/>
              <a:gd name="T3" fmla="*/ 0 h 494"/>
              <a:gd name="T4" fmla="*/ 17 w 1515"/>
              <a:gd name="T5" fmla="*/ 276 h 494"/>
              <a:gd name="T6" fmla="*/ 0 w 1515"/>
              <a:gd name="T7" fmla="*/ 293 h 494"/>
              <a:gd name="T8" fmla="*/ 17 w 1515"/>
              <a:gd name="T9" fmla="*/ 301 h 494"/>
              <a:gd name="T10" fmla="*/ 335 w 1515"/>
              <a:gd name="T11" fmla="*/ 359 h 494"/>
              <a:gd name="T12" fmla="*/ 377 w 1515"/>
              <a:gd name="T13" fmla="*/ 351 h 494"/>
              <a:gd name="T14" fmla="*/ 1171 w 1515"/>
              <a:gd name="T15" fmla="*/ 117 h 494"/>
              <a:gd name="T16" fmla="*/ 502 w 1515"/>
              <a:gd name="T17" fmla="*/ 368 h 494"/>
              <a:gd name="T18" fmla="*/ 494 w 1515"/>
              <a:gd name="T19" fmla="*/ 376 h 494"/>
              <a:gd name="T20" fmla="*/ 502 w 1515"/>
              <a:gd name="T21" fmla="*/ 385 h 494"/>
              <a:gd name="T22" fmla="*/ 1154 w 1515"/>
              <a:gd name="T23" fmla="*/ 493 h 494"/>
              <a:gd name="T24" fmla="*/ 1204 w 1515"/>
              <a:gd name="T25" fmla="*/ 468 h 494"/>
              <a:gd name="T26" fmla="*/ 1514 w 1515"/>
              <a:gd name="T27" fmla="*/ 17 h 494"/>
              <a:gd name="T28" fmla="*/ 1514 w 1515"/>
              <a:gd name="T29" fmla="*/ 0 h 494"/>
              <a:gd name="T30" fmla="*/ 1514 w 1515"/>
              <a:gd name="T31" fmla="*/ 0 h 494"/>
              <a:gd name="T32" fmla="*/ 1514 w 1515"/>
              <a:gd name="T33" fmla="*/ 0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15" h="494">
                <a:moveTo>
                  <a:pt x="1514" y="0"/>
                </a:moveTo>
                <a:cubicBezTo>
                  <a:pt x="1505" y="0"/>
                  <a:pt x="1497" y="0"/>
                  <a:pt x="1497" y="0"/>
                </a:cubicBezTo>
                <a:cubicBezTo>
                  <a:pt x="17" y="276"/>
                  <a:pt x="17" y="276"/>
                  <a:pt x="17" y="276"/>
                </a:cubicBezTo>
                <a:cubicBezTo>
                  <a:pt x="9" y="276"/>
                  <a:pt x="0" y="284"/>
                  <a:pt x="0" y="293"/>
                </a:cubicBezTo>
                <a:cubicBezTo>
                  <a:pt x="0" y="293"/>
                  <a:pt x="9" y="301"/>
                  <a:pt x="17" y="301"/>
                </a:cubicBezTo>
                <a:cubicBezTo>
                  <a:pt x="335" y="359"/>
                  <a:pt x="335" y="359"/>
                  <a:pt x="335" y="359"/>
                </a:cubicBezTo>
                <a:cubicBezTo>
                  <a:pt x="343" y="359"/>
                  <a:pt x="360" y="359"/>
                  <a:pt x="377" y="351"/>
                </a:cubicBezTo>
                <a:cubicBezTo>
                  <a:pt x="1171" y="117"/>
                  <a:pt x="1171" y="117"/>
                  <a:pt x="1171" y="117"/>
                </a:cubicBezTo>
                <a:cubicBezTo>
                  <a:pt x="502" y="368"/>
                  <a:pt x="502" y="368"/>
                  <a:pt x="502" y="368"/>
                </a:cubicBezTo>
                <a:cubicBezTo>
                  <a:pt x="502" y="368"/>
                  <a:pt x="494" y="368"/>
                  <a:pt x="494" y="376"/>
                </a:cubicBezTo>
                <a:cubicBezTo>
                  <a:pt x="494" y="385"/>
                  <a:pt x="502" y="385"/>
                  <a:pt x="502" y="385"/>
                </a:cubicBezTo>
                <a:cubicBezTo>
                  <a:pt x="1154" y="493"/>
                  <a:pt x="1154" y="493"/>
                  <a:pt x="1154" y="493"/>
                </a:cubicBezTo>
                <a:cubicBezTo>
                  <a:pt x="1171" y="493"/>
                  <a:pt x="1188" y="485"/>
                  <a:pt x="1204" y="468"/>
                </a:cubicBezTo>
                <a:cubicBezTo>
                  <a:pt x="1514" y="17"/>
                  <a:pt x="1514" y="17"/>
                  <a:pt x="1514" y="17"/>
                </a:cubicBezTo>
                <a:cubicBezTo>
                  <a:pt x="1514" y="8"/>
                  <a:pt x="1514" y="8"/>
                  <a:pt x="1514" y="0"/>
                </a:cubicBezTo>
                <a:close/>
                <a:moveTo>
                  <a:pt x="1514" y="0"/>
                </a:moveTo>
                <a:lnTo>
                  <a:pt x="151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  <a:ea typeface="SimSun" charset="0"/>
            </a:endParaRPr>
          </a:p>
        </p:txBody>
      </p:sp>
      <p:sp>
        <p:nvSpPr>
          <p:cNvPr id="80" name="Freeform 429"/>
          <p:cNvSpPr>
            <a:spLocks noChangeArrowheads="1"/>
          </p:cNvSpPr>
          <p:nvPr/>
        </p:nvSpPr>
        <p:spPr bwMode="auto">
          <a:xfrm rot="15892235">
            <a:off x="13546420" y="4859358"/>
            <a:ext cx="633013" cy="777946"/>
          </a:xfrm>
          <a:custGeom>
            <a:avLst/>
            <a:gdLst>
              <a:gd name="T0" fmla="*/ 1162 w 1230"/>
              <a:gd name="T1" fmla="*/ 383 h 1221"/>
              <a:gd name="T2" fmla="*/ 1112 w 1230"/>
              <a:gd name="T3" fmla="*/ 433 h 1221"/>
              <a:gd name="T4" fmla="*/ 794 w 1230"/>
              <a:gd name="T5" fmla="*/ 116 h 1221"/>
              <a:gd name="T6" fmla="*/ 844 w 1230"/>
              <a:gd name="T7" fmla="*/ 57 h 1221"/>
              <a:gd name="T8" fmla="*/ 1061 w 1230"/>
              <a:gd name="T9" fmla="*/ 57 h 1221"/>
              <a:gd name="T10" fmla="*/ 1162 w 1230"/>
              <a:gd name="T11" fmla="*/ 166 h 1221"/>
              <a:gd name="T12" fmla="*/ 1162 w 1230"/>
              <a:gd name="T13" fmla="*/ 383 h 1221"/>
              <a:gd name="T14" fmla="*/ 418 w 1230"/>
              <a:gd name="T15" fmla="*/ 1019 h 1221"/>
              <a:gd name="T16" fmla="*/ 418 w 1230"/>
              <a:gd name="T17" fmla="*/ 1077 h 1221"/>
              <a:gd name="T18" fmla="*/ 468 w 1230"/>
              <a:gd name="T19" fmla="*/ 1077 h 1221"/>
              <a:gd name="T20" fmla="*/ 1061 w 1230"/>
              <a:gd name="T21" fmla="*/ 484 h 1221"/>
              <a:gd name="T22" fmla="*/ 1003 w 1230"/>
              <a:gd name="T23" fmla="*/ 433 h 1221"/>
              <a:gd name="T24" fmla="*/ 418 w 1230"/>
              <a:gd name="T25" fmla="*/ 1019 h 1221"/>
              <a:gd name="T26" fmla="*/ 150 w 1230"/>
              <a:gd name="T27" fmla="*/ 751 h 1221"/>
              <a:gd name="T28" fmla="*/ 150 w 1230"/>
              <a:gd name="T29" fmla="*/ 810 h 1221"/>
              <a:gd name="T30" fmla="*/ 209 w 1230"/>
              <a:gd name="T31" fmla="*/ 810 h 1221"/>
              <a:gd name="T32" fmla="*/ 794 w 1230"/>
              <a:gd name="T33" fmla="*/ 216 h 1221"/>
              <a:gd name="T34" fmla="*/ 735 w 1230"/>
              <a:gd name="T35" fmla="*/ 166 h 1221"/>
              <a:gd name="T36" fmla="*/ 150 w 1230"/>
              <a:gd name="T37" fmla="*/ 751 h 1221"/>
              <a:gd name="T38" fmla="*/ 844 w 1230"/>
              <a:gd name="T39" fmla="*/ 275 h 1221"/>
              <a:gd name="T40" fmla="*/ 259 w 1230"/>
              <a:gd name="T41" fmla="*/ 860 h 1221"/>
              <a:gd name="T42" fmla="*/ 259 w 1230"/>
              <a:gd name="T43" fmla="*/ 969 h 1221"/>
              <a:gd name="T44" fmla="*/ 367 w 1230"/>
              <a:gd name="T45" fmla="*/ 969 h 1221"/>
              <a:gd name="T46" fmla="*/ 953 w 1230"/>
              <a:gd name="T47" fmla="*/ 383 h 1221"/>
              <a:gd name="T48" fmla="*/ 844 w 1230"/>
              <a:gd name="T49" fmla="*/ 275 h 1221"/>
              <a:gd name="T50" fmla="*/ 367 w 1230"/>
              <a:gd name="T51" fmla="*/ 1127 h 1221"/>
              <a:gd name="T52" fmla="*/ 334 w 1230"/>
              <a:gd name="T53" fmla="*/ 1061 h 1221"/>
              <a:gd name="T54" fmla="*/ 309 w 1230"/>
              <a:gd name="T55" fmla="*/ 1061 h 1221"/>
              <a:gd name="T56" fmla="*/ 209 w 1230"/>
              <a:gd name="T57" fmla="*/ 1019 h 1221"/>
              <a:gd name="T58" fmla="*/ 158 w 1230"/>
              <a:gd name="T59" fmla="*/ 910 h 1221"/>
              <a:gd name="T60" fmla="*/ 167 w 1230"/>
              <a:gd name="T61" fmla="*/ 893 h 1221"/>
              <a:gd name="T62" fmla="*/ 100 w 1230"/>
              <a:gd name="T63" fmla="*/ 860 h 1221"/>
              <a:gd name="T64" fmla="*/ 92 w 1230"/>
              <a:gd name="T65" fmla="*/ 852 h 1221"/>
              <a:gd name="T66" fmla="*/ 0 w 1230"/>
              <a:gd name="T67" fmla="*/ 1220 h 1221"/>
              <a:gd name="T68" fmla="*/ 367 w 1230"/>
              <a:gd name="T69" fmla="*/ 1127 h 1221"/>
              <a:gd name="T70" fmla="*/ 367 w 1230"/>
              <a:gd name="T71" fmla="*/ 1127 h 1221"/>
              <a:gd name="T72" fmla="*/ 367 w 1230"/>
              <a:gd name="T73" fmla="*/ 1127 h 1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30" h="1221">
                <a:moveTo>
                  <a:pt x="1162" y="383"/>
                </a:moveTo>
                <a:cubicBezTo>
                  <a:pt x="1112" y="433"/>
                  <a:pt x="1112" y="433"/>
                  <a:pt x="1112" y="433"/>
                </a:cubicBezTo>
                <a:cubicBezTo>
                  <a:pt x="794" y="116"/>
                  <a:pt x="794" y="116"/>
                  <a:pt x="794" y="116"/>
                </a:cubicBezTo>
                <a:cubicBezTo>
                  <a:pt x="844" y="57"/>
                  <a:pt x="844" y="57"/>
                  <a:pt x="844" y="57"/>
                </a:cubicBezTo>
                <a:cubicBezTo>
                  <a:pt x="903" y="0"/>
                  <a:pt x="1003" y="0"/>
                  <a:pt x="1061" y="57"/>
                </a:cubicBezTo>
                <a:cubicBezTo>
                  <a:pt x="1162" y="166"/>
                  <a:pt x="1162" y="166"/>
                  <a:pt x="1162" y="166"/>
                </a:cubicBezTo>
                <a:cubicBezTo>
                  <a:pt x="1229" y="225"/>
                  <a:pt x="1229" y="325"/>
                  <a:pt x="1162" y="383"/>
                </a:cubicBezTo>
                <a:close/>
                <a:moveTo>
                  <a:pt x="418" y="1019"/>
                </a:moveTo>
                <a:cubicBezTo>
                  <a:pt x="401" y="1035"/>
                  <a:pt x="401" y="1061"/>
                  <a:pt x="418" y="1077"/>
                </a:cubicBezTo>
                <a:cubicBezTo>
                  <a:pt x="434" y="1086"/>
                  <a:pt x="459" y="1086"/>
                  <a:pt x="468" y="1077"/>
                </a:cubicBezTo>
                <a:cubicBezTo>
                  <a:pt x="1061" y="484"/>
                  <a:pt x="1061" y="484"/>
                  <a:pt x="1061" y="484"/>
                </a:cubicBezTo>
                <a:cubicBezTo>
                  <a:pt x="1003" y="433"/>
                  <a:pt x="1003" y="433"/>
                  <a:pt x="1003" y="433"/>
                </a:cubicBezTo>
                <a:lnTo>
                  <a:pt x="418" y="1019"/>
                </a:lnTo>
                <a:close/>
                <a:moveTo>
                  <a:pt x="150" y="751"/>
                </a:moveTo>
                <a:cubicBezTo>
                  <a:pt x="133" y="768"/>
                  <a:pt x="133" y="793"/>
                  <a:pt x="150" y="810"/>
                </a:cubicBezTo>
                <a:cubicBezTo>
                  <a:pt x="167" y="818"/>
                  <a:pt x="192" y="818"/>
                  <a:pt x="209" y="810"/>
                </a:cubicBezTo>
                <a:cubicBezTo>
                  <a:pt x="794" y="216"/>
                  <a:pt x="794" y="216"/>
                  <a:pt x="794" y="216"/>
                </a:cubicBezTo>
                <a:cubicBezTo>
                  <a:pt x="735" y="166"/>
                  <a:pt x="735" y="166"/>
                  <a:pt x="735" y="166"/>
                </a:cubicBezTo>
                <a:lnTo>
                  <a:pt x="150" y="751"/>
                </a:lnTo>
                <a:close/>
                <a:moveTo>
                  <a:pt x="844" y="275"/>
                </a:moveTo>
                <a:cubicBezTo>
                  <a:pt x="259" y="860"/>
                  <a:pt x="259" y="860"/>
                  <a:pt x="259" y="860"/>
                </a:cubicBezTo>
                <a:cubicBezTo>
                  <a:pt x="225" y="893"/>
                  <a:pt x="225" y="935"/>
                  <a:pt x="259" y="969"/>
                </a:cubicBezTo>
                <a:cubicBezTo>
                  <a:pt x="284" y="994"/>
                  <a:pt x="334" y="994"/>
                  <a:pt x="367" y="969"/>
                </a:cubicBezTo>
                <a:cubicBezTo>
                  <a:pt x="953" y="383"/>
                  <a:pt x="953" y="383"/>
                  <a:pt x="953" y="383"/>
                </a:cubicBezTo>
                <a:lnTo>
                  <a:pt x="844" y="275"/>
                </a:lnTo>
                <a:close/>
                <a:moveTo>
                  <a:pt x="367" y="1127"/>
                </a:moveTo>
                <a:cubicBezTo>
                  <a:pt x="351" y="1111"/>
                  <a:pt x="343" y="1086"/>
                  <a:pt x="334" y="1061"/>
                </a:cubicBezTo>
                <a:cubicBezTo>
                  <a:pt x="326" y="1061"/>
                  <a:pt x="317" y="1061"/>
                  <a:pt x="309" y="1061"/>
                </a:cubicBezTo>
                <a:cubicBezTo>
                  <a:pt x="276" y="1061"/>
                  <a:pt x="234" y="1052"/>
                  <a:pt x="209" y="1019"/>
                </a:cubicBezTo>
                <a:cubicBezTo>
                  <a:pt x="175" y="994"/>
                  <a:pt x="158" y="952"/>
                  <a:pt x="158" y="910"/>
                </a:cubicBezTo>
                <a:cubicBezTo>
                  <a:pt x="158" y="910"/>
                  <a:pt x="158" y="902"/>
                  <a:pt x="167" y="893"/>
                </a:cubicBezTo>
                <a:cubicBezTo>
                  <a:pt x="142" y="885"/>
                  <a:pt x="117" y="877"/>
                  <a:pt x="100" y="860"/>
                </a:cubicBezTo>
                <a:lnTo>
                  <a:pt x="92" y="852"/>
                </a:lnTo>
                <a:cubicBezTo>
                  <a:pt x="0" y="1220"/>
                  <a:pt x="0" y="1220"/>
                  <a:pt x="0" y="1220"/>
                </a:cubicBezTo>
                <a:cubicBezTo>
                  <a:pt x="367" y="1127"/>
                  <a:pt x="367" y="1127"/>
                  <a:pt x="367" y="1127"/>
                </a:cubicBezTo>
                <a:close/>
                <a:moveTo>
                  <a:pt x="367" y="1127"/>
                </a:moveTo>
                <a:lnTo>
                  <a:pt x="367" y="11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121917" tIns="60958" rIns="121917" bIns="60958" anchor="ctr"/>
          <a:lstStyle/>
          <a:p>
            <a:pPr>
              <a:defRPr/>
            </a:pPr>
            <a:endParaRPr lang="en-US" dirty="0">
              <a:ea typeface="SimSu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22379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50" grpId="0" animBg="1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29922" y="3350151"/>
            <a:ext cx="24407572" cy="8867359"/>
          </a:xfrm>
          <a:prstGeom prst="rect">
            <a:avLst/>
          </a:prstGeom>
          <a:solidFill>
            <a:srgbClr val="1E27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85" tIns="121892" rIns="243785" bIns="121892"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008975" y="483017"/>
            <a:ext cx="12359700" cy="1545687"/>
            <a:chOff x="5988388" y="483017"/>
            <a:chExt cx="12359700" cy="1545687"/>
          </a:xfrm>
        </p:grpSpPr>
        <p:sp>
          <p:nvSpPr>
            <p:cNvPr id="8" name="TextBox 7"/>
            <p:cNvSpPr txBox="1"/>
            <p:nvPr/>
          </p:nvSpPr>
          <p:spPr>
            <a:xfrm>
              <a:off x="5988388" y="483017"/>
              <a:ext cx="12359700" cy="144653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id-ID" sz="88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W</a:t>
              </a:r>
              <a:r>
                <a:rPr lang="en-US" sz="88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e</a:t>
              </a:r>
              <a:r>
                <a:rPr lang="id-ID" sz="88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 </a:t>
              </a:r>
              <a:r>
                <a:rPr lang="en-US" sz="88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Work With</a:t>
              </a:r>
              <a:endParaRPr lang="id-ID" sz="8800" b="1" dirty="0" smtClean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12311" y="19372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523660" y="6978162"/>
            <a:ext cx="3943968" cy="3564717"/>
            <a:chOff x="10523660" y="5327162"/>
            <a:chExt cx="3943968" cy="3564717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14467628" y="5327162"/>
              <a:ext cx="0" cy="356471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30"/>
            <p:cNvSpPr txBox="1">
              <a:spLocks noChangeArrowheads="1"/>
            </p:cNvSpPr>
            <p:nvPr/>
          </p:nvSpPr>
          <p:spPr bwMode="auto">
            <a:xfrm>
              <a:off x="10523660" y="6795589"/>
              <a:ext cx="3802876" cy="593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numCol="1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just">
                <a:lnSpc>
                  <a:spcPct val="150000"/>
                </a:lnSpc>
              </a:pPr>
              <a:endParaRPr lang="en-US" sz="2500" dirty="0">
                <a:solidFill>
                  <a:schemeClr val="bg1"/>
                </a:solidFill>
                <a:latin typeface="Lato Regular" pitchFamily="34" charset="0"/>
                <a:ea typeface="Lato Regular" pitchFamily="34" charset="0"/>
                <a:cs typeface="Lato Regular" pitchFamily="34" charset="0"/>
              </a:endParaRPr>
            </a:p>
          </p:txBody>
        </p:sp>
        <p:sp>
          <p:nvSpPr>
            <p:cNvPr id="87" name="TextBox 31"/>
            <p:cNvSpPr txBox="1">
              <a:spLocks noChangeArrowheads="1"/>
            </p:cNvSpPr>
            <p:nvPr/>
          </p:nvSpPr>
          <p:spPr bwMode="auto">
            <a:xfrm>
              <a:off x="10523660" y="5986139"/>
              <a:ext cx="3511681" cy="78483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4500" b="1" dirty="0" smtClean="0">
                  <a:solidFill>
                    <a:schemeClr val="bg1">
                      <a:lumMod val="85000"/>
                    </a:schemeClr>
                  </a:solidFill>
                  <a:latin typeface="Calibri"/>
                  <a:cs typeface="Calibri"/>
                </a:rPr>
                <a:t>STARTUPS</a:t>
              </a:r>
              <a:endParaRPr lang="id-ID" sz="4500" b="1" dirty="0">
                <a:solidFill>
                  <a:schemeClr val="bg1">
                    <a:lumMod val="8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10763915" y="6671134"/>
              <a:ext cx="3044831" cy="8778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926262" y="6978162"/>
            <a:ext cx="3710534" cy="3564717"/>
            <a:chOff x="14926262" y="5327162"/>
            <a:chExt cx="3710534" cy="3564717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18636796" y="5327162"/>
              <a:ext cx="0" cy="356471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30"/>
            <p:cNvSpPr txBox="1">
              <a:spLocks noChangeArrowheads="1"/>
            </p:cNvSpPr>
            <p:nvPr/>
          </p:nvSpPr>
          <p:spPr bwMode="auto">
            <a:xfrm>
              <a:off x="14926262" y="7027257"/>
              <a:ext cx="3531533" cy="593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numCol="1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just">
                <a:lnSpc>
                  <a:spcPct val="150000"/>
                </a:lnSpc>
              </a:pPr>
              <a:endParaRPr lang="en-US" sz="2500" dirty="0">
                <a:solidFill>
                  <a:schemeClr val="bg1"/>
                </a:solidFill>
                <a:latin typeface="Lato Light"/>
                <a:ea typeface="Open Sans Light" panose="020B0306030504020204" pitchFamily="34" charset="0"/>
                <a:cs typeface="Lato Light"/>
              </a:endParaRPr>
            </a:p>
          </p:txBody>
        </p:sp>
        <p:sp>
          <p:nvSpPr>
            <p:cNvPr id="89" name="TextBox 31"/>
            <p:cNvSpPr txBox="1">
              <a:spLocks noChangeArrowheads="1"/>
            </p:cNvSpPr>
            <p:nvPr/>
          </p:nvSpPr>
          <p:spPr bwMode="auto">
            <a:xfrm>
              <a:off x="14926262" y="6010759"/>
              <a:ext cx="353153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 dirty="0" smtClean="0">
                  <a:solidFill>
                    <a:schemeClr val="accent2"/>
                  </a:solidFill>
                  <a:latin typeface="Calibri"/>
                  <a:cs typeface="Calibri"/>
                </a:rPr>
                <a:t>SMALL BUSINESS</a:t>
              </a:r>
              <a:endParaRPr lang="id-ID" b="1" dirty="0">
                <a:solidFill>
                  <a:schemeClr val="accent2"/>
                </a:solidFill>
                <a:latin typeface="Calibri"/>
                <a:cs typeface="Calibri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15170332" y="6695754"/>
              <a:ext cx="3044831" cy="877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8831421" y="7687159"/>
            <a:ext cx="4702934" cy="1610079"/>
            <a:chOff x="18831421" y="6010759"/>
            <a:chExt cx="4702934" cy="1610079"/>
          </a:xfrm>
        </p:grpSpPr>
        <p:sp>
          <p:nvSpPr>
            <p:cNvPr id="86" name="TextBox 30"/>
            <p:cNvSpPr txBox="1">
              <a:spLocks noChangeArrowheads="1"/>
            </p:cNvSpPr>
            <p:nvPr/>
          </p:nvSpPr>
          <p:spPr bwMode="auto">
            <a:xfrm>
              <a:off x="19225847" y="7027406"/>
              <a:ext cx="3679234" cy="593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numCol="1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just">
                <a:lnSpc>
                  <a:spcPct val="150000"/>
                </a:lnSpc>
              </a:pPr>
              <a:endParaRPr lang="en-US" sz="2500" dirty="0">
                <a:solidFill>
                  <a:schemeClr val="bg1"/>
                </a:solidFill>
                <a:latin typeface="Lato Regular" pitchFamily="34" charset="0"/>
                <a:ea typeface="Lato Regular" pitchFamily="34" charset="0"/>
                <a:cs typeface="Lato Regular" pitchFamily="34" charset="0"/>
              </a:endParaRPr>
            </a:p>
          </p:txBody>
        </p:sp>
        <p:sp>
          <p:nvSpPr>
            <p:cNvPr id="91" name="TextBox 31"/>
            <p:cNvSpPr txBox="1">
              <a:spLocks noChangeArrowheads="1"/>
            </p:cNvSpPr>
            <p:nvPr/>
          </p:nvSpPr>
          <p:spPr bwMode="auto">
            <a:xfrm>
              <a:off x="18831421" y="6010759"/>
              <a:ext cx="4702934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4500" b="1" dirty="0" smtClean="0">
                  <a:solidFill>
                    <a:schemeClr val="accent3"/>
                  </a:solidFill>
                  <a:latin typeface="Calibri"/>
                  <a:cs typeface="Calibri"/>
                </a:rPr>
                <a:t>ENTERPRISE</a:t>
              </a:r>
              <a:endParaRPr lang="id-ID" sz="4500" b="1" dirty="0">
                <a:solidFill>
                  <a:schemeClr val="accent3"/>
                </a:solidFill>
                <a:latin typeface="Calibri"/>
                <a:cs typeface="Calibri"/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19648943" y="6695754"/>
              <a:ext cx="3044831" cy="8778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/>
            </a:p>
          </p:txBody>
        </p:sp>
      </p:grpSp>
      <p:pic>
        <p:nvPicPr>
          <p:cNvPr id="31" name="Picture Placeholder 30" descr="happybirthDay.jpg"/>
          <p:cNvPicPr>
            <a:picLocks noGrp="1" noChangeAspect="1"/>
          </p:cNvPicPr>
          <p:nvPr>
            <p:ph type="pic" sz="quarter" idx="23"/>
          </p:nvPr>
        </p:nvPicPr>
        <p:blipFill>
          <a:blip r:embed="rId3" cstate="print"/>
          <a:srcRect t="4399" b="4399"/>
          <a:stretch>
            <a:fillRect/>
          </a:stretch>
        </p:blipFill>
        <p:spPr>
          <a:xfrm>
            <a:off x="958850" y="3702050"/>
            <a:ext cx="9112250" cy="8310563"/>
          </a:xfrm>
        </p:spPr>
      </p:pic>
      <p:pic>
        <p:nvPicPr>
          <p:cNvPr id="25" name="Picture 24" descr="KQ 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5971" y="263042"/>
            <a:ext cx="1476581" cy="1371792"/>
          </a:xfrm>
          <a:prstGeom prst="rect">
            <a:avLst/>
          </a:prstGeom>
        </p:spPr>
      </p:pic>
      <p:sp>
        <p:nvSpPr>
          <p:cNvPr id="26" name="Freeform 56"/>
          <p:cNvSpPr>
            <a:spLocks noChangeArrowheads="1"/>
          </p:cNvSpPr>
          <p:nvPr/>
        </p:nvSpPr>
        <p:spPr bwMode="auto">
          <a:xfrm>
            <a:off x="12006047" y="6407801"/>
            <a:ext cx="653259" cy="1021081"/>
          </a:xfrm>
          <a:custGeom>
            <a:avLst/>
            <a:gdLst>
              <a:gd name="T0" fmla="*/ 191 w 383"/>
              <a:gd name="T1" fmla="*/ 530 h 531"/>
              <a:gd name="T2" fmla="*/ 191 w 383"/>
              <a:gd name="T3" fmla="*/ 530 h 531"/>
              <a:gd name="T4" fmla="*/ 0 w 383"/>
              <a:gd name="T5" fmla="*/ 339 h 531"/>
              <a:gd name="T6" fmla="*/ 184 w 383"/>
              <a:gd name="T7" fmla="*/ 0 h 531"/>
              <a:gd name="T8" fmla="*/ 382 w 383"/>
              <a:gd name="T9" fmla="*/ 339 h 531"/>
              <a:gd name="T10" fmla="*/ 191 w 383"/>
              <a:gd name="T11" fmla="*/ 53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3" h="531">
                <a:moveTo>
                  <a:pt x="191" y="530"/>
                </a:moveTo>
                <a:lnTo>
                  <a:pt x="191" y="530"/>
                </a:lnTo>
                <a:cubicBezTo>
                  <a:pt x="92" y="530"/>
                  <a:pt x="0" y="445"/>
                  <a:pt x="0" y="339"/>
                </a:cubicBezTo>
                <a:cubicBezTo>
                  <a:pt x="0" y="240"/>
                  <a:pt x="184" y="0"/>
                  <a:pt x="184" y="0"/>
                </a:cubicBezTo>
                <a:cubicBezTo>
                  <a:pt x="184" y="0"/>
                  <a:pt x="382" y="233"/>
                  <a:pt x="382" y="339"/>
                </a:cubicBezTo>
                <a:cubicBezTo>
                  <a:pt x="382" y="445"/>
                  <a:pt x="290" y="530"/>
                  <a:pt x="191" y="53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7" name="Freeform 41"/>
          <p:cNvSpPr>
            <a:spLocks noChangeArrowheads="1"/>
          </p:cNvSpPr>
          <p:nvPr/>
        </p:nvSpPr>
        <p:spPr bwMode="auto">
          <a:xfrm>
            <a:off x="15902353" y="6407802"/>
            <a:ext cx="1166446" cy="1048402"/>
          </a:xfrm>
          <a:custGeom>
            <a:avLst/>
            <a:gdLst>
              <a:gd name="T0" fmla="*/ 579 w 608"/>
              <a:gd name="T1" fmla="*/ 608 h 609"/>
              <a:gd name="T2" fmla="*/ 579 w 608"/>
              <a:gd name="T3" fmla="*/ 608 h 609"/>
              <a:gd name="T4" fmla="*/ 28 w 608"/>
              <a:gd name="T5" fmla="*/ 608 h 609"/>
              <a:gd name="T6" fmla="*/ 0 w 608"/>
              <a:gd name="T7" fmla="*/ 580 h 609"/>
              <a:gd name="T8" fmla="*/ 0 w 608"/>
              <a:gd name="T9" fmla="*/ 29 h 609"/>
              <a:gd name="T10" fmla="*/ 28 w 608"/>
              <a:gd name="T11" fmla="*/ 0 h 609"/>
              <a:gd name="T12" fmla="*/ 579 w 608"/>
              <a:gd name="T13" fmla="*/ 0 h 609"/>
              <a:gd name="T14" fmla="*/ 607 w 608"/>
              <a:gd name="T15" fmla="*/ 29 h 609"/>
              <a:gd name="T16" fmla="*/ 607 w 608"/>
              <a:gd name="T17" fmla="*/ 580 h 609"/>
              <a:gd name="T18" fmla="*/ 579 w 608"/>
              <a:gd name="T19" fmla="*/ 608 h 609"/>
              <a:gd name="T20" fmla="*/ 56 w 608"/>
              <a:gd name="T21" fmla="*/ 57 h 609"/>
              <a:gd name="T22" fmla="*/ 56 w 608"/>
              <a:gd name="T23" fmla="*/ 57 h 609"/>
              <a:gd name="T24" fmla="*/ 56 w 608"/>
              <a:gd name="T25" fmla="*/ 538 h 609"/>
              <a:gd name="T26" fmla="*/ 113 w 608"/>
              <a:gd name="T27" fmla="*/ 474 h 609"/>
              <a:gd name="T28" fmla="*/ 183 w 608"/>
              <a:gd name="T29" fmla="*/ 446 h 609"/>
              <a:gd name="T30" fmla="*/ 247 w 608"/>
              <a:gd name="T31" fmla="*/ 417 h 609"/>
              <a:gd name="T32" fmla="*/ 247 w 608"/>
              <a:gd name="T33" fmla="*/ 368 h 609"/>
              <a:gd name="T34" fmla="*/ 226 w 608"/>
              <a:gd name="T35" fmla="*/ 311 h 609"/>
              <a:gd name="T36" fmla="*/ 205 w 608"/>
              <a:gd name="T37" fmla="*/ 290 h 609"/>
              <a:gd name="T38" fmla="*/ 219 w 608"/>
              <a:gd name="T39" fmla="*/ 248 h 609"/>
              <a:gd name="T40" fmla="*/ 212 w 608"/>
              <a:gd name="T41" fmla="*/ 191 h 609"/>
              <a:gd name="T42" fmla="*/ 304 w 608"/>
              <a:gd name="T43" fmla="*/ 113 h 609"/>
              <a:gd name="T44" fmla="*/ 395 w 608"/>
              <a:gd name="T45" fmla="*/ 191 h 609"/>
              <a:gd name="T46" fmla="*/ 395 w 608"/>
              <a:gd name="T47" fmla="*/ 248 h 609"/>
              <a:gd name="T48" fmla="*/ 403 w 608"/>
              <a:gd name="T49" fmla="*/ 290 h 609"/>
              <a:gd name="T50" fmla="*/ 381 w 608"/>
              <a:gd name="T51" fmla="*/ 311 h 609"/>
              <a:gd name="T52" fmla="*/ 360 w 608"/>
              <a:gd name="T53" fmla="*/ 368 h 609"/>
              <a:gd name="T54" fmla="*/ 360 w 608"/>
              <a:gd name="T55" fmla="*/ 417 h 609"/>
              <a:gd name="T56" fmla="*/ 424 w 608"/>
              <a:gd name="T57" fmla="*/ 446 h 609"/>
              <a:gd name="T58" fmla="*/ 494 w 608"/>
              <a:gd name="T59" fmla="*/ 474 h 609"/>
              <a:gd name="T60" fmla="*/ 551 w 608"/>
              <a:gd name="T61" fmla="*/ 538 h 609"/>
              <a:gd name="T62" fmla="*/ 551 w 608"/>
              <a:gd name="T63" fmla="*/ 57 h 609"/>
              <a:gd name="T64" fmla="*/ 56 w 608"/>
              <a:gd name="T65" fmla="*/ 5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8" h="609">
                <a:moveTo>
                  <a:pt x="579" y="608"/>
                </a:moveTo>
                <a:lnTo>
                  <a:pt x="57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5"/>
                  <a:pt x="607" y="29"/>
                </a:cubicBezTo>
                <a:cubicBezTo>
                  <a:pt x="607" y="580"/>
                  <a:pt x="607" y="580"/>
                  <a:pt x="607" y="580"/>
                </a:cubicBezTo>
                <a:cubicBezTo>
                  <a:pt x="607" y="594"/>
                  <a:pt x="593" y="608"/>
                  <a:pt x="579" y="608"/>
                </a:cubicBezTo>
                <a:close/>
                <a:moveTo>
                  <a:pt x="56" y="57"/>
                </a:moveTo>
                <a:lnTo>
                  <a:pt x="56" y="57"/>
                </a:lnTo>
                <a:cubicBezTo>
                  <a:pt x="56" y="538"/>
                  <a:pt x="56" y="538"/>
                  <a:pt x="56" y="538"/>
                </a:cubicBezTo>
                <a:cubicBezTo>
                  <a:pt x="70" y="516"/>
                  <a:pt x="84" y="488"/>
                  <a:pt x="113" y="474"/>
                </a:cubicBezTo>
                <a:cubicBezTo>
                  <a:pt x="155" y="453"/>
                  <a:pt x="134" y="467"/>
                  <a:pt x="183" y="446"/>
                </a:cubicBezTo>
                <a:cubicBezTo>
                  <a:pt x="233" y="424"/>
                  <a:pt x="247" y="417"/>
                  <a:pt x="247" y="417"/>
                </a:cubicBezTo>
                <a:cubicBezTo>
                  <a:pt x="247" y="368"/>
                  <a:pt x="247" y="368"/>
                  <a:pt x="247" y="368"/>
                </a:cubicBezTo>
                <a:cubicBezTo>
                  <a:pt x="247" y="368"/>
                  <a:pt x="233" y="354"/>
                  <a:pt x="226" y="311"/>
                </a:cubicBezTo>
                <a:cubicBezTo>
                  <a:pt x="212" y="319"/>
                  <a:pt x="212" y="297"/>
                  <a:pt x="205" y="290"/>
                </a:cubicBezTo>
                <a:cubicBezTo>
                  <a:pt x="205" y="276"/>
                  <a:pt x="205" y="241"/>
                  <a:pt x="219" y="248"/>
                </a:cubicBezTo>
                <a:cubicBezTo>
                  <a:pt x="212" y="227"/>
                  <a:pt x="212" y="205"/>
                  <a:pt x="212" y="191"/>
                </a:cubicBezTo>
                <a:cubicBezTo>
                  <a:pt x="212" y="156"/>
                  <a:pt x="247" y="121"/>
                  <a:pt x="304" y="113"/>
                </a:cubicBezTo>
                <a:cubicBezTo>
                  <a:pt x="367" y="121"/>
                  <a:pt x="395" y="156"/>
                  <a:pt x="395" y="191"/>
                </a:cubicBezTo>
                <a:cubicBezTo>
                  <a:pt x="395" y="205"/>
                  <a:pt x="395" y="227"/>
                  <a:pt x="395" y="248"/>
                </a:cubicBezTo>
                <a:cubicBezTo>
                  <a:pt x="410" y="241"/>
                  <a:pt x="403" y="276"/>
                  <a:pt x="403" y="290"/>
                </a:cubicBezTo>
                <a:cubicBezTo>
                  <a:pt x="395" y="297"/>
                  <a:pt x="395" y="311"/>
                  <a:pt x="381" y="311"/>
                </a:cubicBezTo>
                <a:cubicBezTo>
                  <a:pt x="374" y="354"/>
                  <a:pt x="360" y="368"/>
                  <a:pt x="360" y="368"/>
                </a:cubicBezTo>
                <a:cubicBezTo>
                  <a:pt x="360" y="417"/>
                  <a:pt x="360" y="417"/>
                  <a:pt x="360" y="417"/>
                </a:cubicBezTo>
                <a:cubicBezTo>
                  <a:pt x="360" y="417"/>
                  <a:pt x="374" y="424"/>
                  <a:pt x="424" y="446"/>
                </a:cubicBezTo>
                <a:cubicBezTo>
                  <a:pt x="473" y="467"/>
                  <a:pt x="452" y="453"/>
                  <a:pt x="494" y="474"/>
                </a:cubicBezTo>
                <a:cubicBezTo>
                  <a:pt x="523" y="488"/>
                  <a:pt x="537" y="516"/>
                  <a:pt x="551" y="538"/>
                </a:cubicBezTo>
                <a:cubicBezTo>
                  <a:pt x="551" y="57"/>
                  <a:pt x="551" y="57"/>
                  <a:pt x="551" y="57"/>
                </a:cubicBezTo>
                <a:lnTo>
                  <a:pt x="56" y="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8" name="Freeform 153"/>
          <p:cNvSpPr>
            <a:spLocks noEditPoints="1"/>
          </p:cNvSpPr>
          <p:nvPr/>
        </p:nvSpPr>
        <p:spPr bwMode="auto">
          <a:xfrm>
            <a:off x="20247611" y="6476186"/>
            <a:ext cx="1189037" cy="1054751"/>
          </a:xfrm>
          <a:custGeom>
            <a:avLst/>
            <a:gdLst>
              <a:gd name="T0" fmla="*/ 0 w 118"/>
              <a:gd name="T1" fmla="*/ 2147483646 h 119"/>
              <a:gd name="T2" fmla="*/ 2147483646 w 118"/>
              <a:gd name="T3" fmla="*/ 2147483646 h 119"/>
              <a:gd name="T4" fmla="*/ 2147483646 w 118"/>
              <a:gd name="T5" fmla="*/ 2147483646 h 119"/>
              <a:gd name="T6" fmla="*/ 2147483646 w 118"/>
              <a:gd name="T7" fmla="*/ 2147483646 h 119"/>
              <a:gd name="T8" fmla="*/ 2147483646 w 118"/>
              <a:gd name="T9" fmla="*/ 2147483646 h 119"/>
              <a:gd name="T10" fmla="*/ 2147483646 w 118"/>
              <a:gd name="T11" fmla="*/ 2147483646 h 119"/>
              <a:gd name="T12" fmla="*/ 2147483646 w 118"/>
              <a:gd name="T13" fmla="*/ 2147483646 h 119"/>
              <a:gd name="T14" fmla="*/ 2147483646 w 118"/>
              <a:gd name="T15" fmla="*/ 2147483646 h 119"/>
              <a:gd name="T16" fmla="*/ 2147483646 w 118"/>
              <a:gd name="T17" fmla="*/ 2147483646 h 119"/>
              <a:gd name="T18" fmla="*/ 2147483646 w 118"/>
              <a:gd name="T19" fmla="*/ 2147483646 h 119"/>
              <a:gd name="T20" fmla="*/ 2147483646 w 118"/>
              <a:gd name="T21" fmla="*/ 2147483646 h 119"/>
              <a:gd name="T22" fmla="*/ 2147483646 w 118"/>
              <a:gd name="T23" fmla="*/ 2147483646 h 119"/>
              <a:gd name="T24" fmla="*/ 2147483646 w 118"/>
              <a:gd name="T25" fmla="*/ 2147483646 h 119"/>
              <a:gd name="T26" fmla="*/ 2147483646 w 118"/>
              <a:gd name="T27" fmla="*/ 2147483646 h 119"/>
              <a:gd name="T28" fmla="*/ 2147483646 w 118"/>
              <a:gd name="T29" fmla="*/ 2147483646 h 119"/>
              <a:gd name="T30" fmla="*/ 2147483646 w 118"/>
              <a:gd name="T31" fmla="*/ 2147483646 h 119"/>
              <a:gd name="T32" fmla="*/ 2147483646 w 118"/>
              <a:gd name="T33" fmla="*/ 2147483646 h 119"/>
              <a:gd name="T34" fmla="*/ 2147483646 w 118"/>
              <a:gd name="T35" fmla="*/ 2147483646 h 119"/>
              <a:gd name="T36" fmla="*/ 2147483646 w 118"/>
              <a:gd name="T37" fmla="*/ 2147483646 h 119"/>
              <a:gd name="T38" fmla="*/ 2147483646 w 118"/>
              <a:gd name="T39" fmla="*/ 2147483646 h 119"/>
              <a:gd name="T40" fmla="*/ 2147483646 w 118"/>
              <a:gd name="T41" fmla="*/ 2147483646 h 119"/>
              <a:gd name="T42" fmla="*/ 2147483646 w 118"/>
              <a:gd name="T43" fmla="*/ 2147483646 h 119"/>
              <a:gd name="T44" fmla="*/ 2147483646 w 118"/>
              <a:gd name="T45" fmla="*/ 2147483646 h 119"/>
              <a:gd name="T46" fmla="*/ 2147483646 w 118"/>
              <a:gd name="T47" fmla="*/ 2147483646 h 119"/>
              <a:gd name="T48" fmla="*/ 2147483646 w 118"/>
              <a:gd name="T49" fmla="*/ 2147483646 h 119"/>
              <a:gd name="T50" fmla="*/ 2147483646 w 118"/>
              <a:gd name="T51" fmla="*/ 2147483646 h 119"/>
              <a:gd name="T52" fmla="*/ 2147483646 w 118"/>
              <a:gd name="T53" fmla="*/ 2147483646 h 119"/>
              <a:gd name="T54" fmla="*/ 2147483646 w 118"/>
              <a:gd name="T55" fmla="*/ 2147483646 h 119"/>
              <a:gd name="T56" fmla="*/ 2147483646 w 118"/>
              <a:gd name="T57" fmla="*/ 2147483646 h 119"/>
              <a:gd name="T58" fmla="*/ 2147483646 w 118"/>
              <a:gd name="T59" fmla="*/ 2147483646 h 119"/>
              <a:gd name="T60" fmla="*/ 2147483646 w 118"/>
              <a:gd name="T61" fmla="*/ 2147483646 h 119"/>
              <a:gd name="T62" fmla="*/ 2147483646 w 118"/>
              <a:gd name="T63" fmla="*/ 2147483646 h 119"/>
              <a:gd name="T64" fmla="*/ 2147483646 w 118"/>
              <a:gd name="T65" fmla="*/ 2147483646 h 119"/>
              <a:gd name="T66" fmla="*/ 2147483646 w 118"/>
              <a:gd name="T67" fmla="*/ 2147483646 h 119"/>
              <a:gd name="T68" fmla="*/ 2147483646 w 118"/>
              <a:gd name="T69" fmla="*/ 2147483646 h 119"/>
              <a:gd name="T70" fmla="*/ 2147483646 w 118"/>
              <a:gd name="T71" fmla="*/ 2147483646 h 119"/>
              <a:gd name="T72" fmla="*/ 2147483646 w 118"/>
              <a:gd name="T73" fmla="*/ 2147483646 h 119"/>
              <a:gd name="T74" fmla="*/ 2147483646 w 118"/>
              <a:gd name="T75" fmla="*/ 2147483646 h 119"/>
              <a:gd name="T76" fmla="*/ 2147483646 w 118"/>
              <a:gd name="T77" fmla="*/ 2147483646 h 119"/>
              <a:gd name="T78" fmla="*/ 2147483646 w 118"/>
              <a:gd name="T79" fmla="*/ 2147483646 h 119"/>
              <a:gd name="T80" fmla="*/ 2147483646 w 118"/>
              <a:gd name="T81" fmla="*/ 2147483646 h 11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18" h="119">
                <a:moveTo>
                  <a:pt x="59" y="0"/>
                </a:moveTo>
                <a:cubicBezTo>
                  <a:pt x="26" y="0"/>
                  <a:pt x="0" y="27"/>
                  <a:pt x="0" y="59"/>
                </a:cubicBezTo>
                <a:cubicBezTo>
                  <a:pt x="0" y="92"/>
                  <a:pt x="26" y="119"/>
                  <a:pt x="59" y="119"/>
                </a:cubicBezTo>
                <a:cubicBezTo>
                  <a:pt x="92" y="119"/>
                  <a:pt x="118" y="92"/>
                  <a:pt x="118" y="59"/>
                </a:cubicBezTo>
                <a:cubicBezTo>
                  <a:pt x="118" y="27"/>
                  <a:pt x="92" y="0"/>
                  <a:pt x="59" y="0"/>
                </a:cubicBezTo>
                <a:close/>
                <a:moveTo>
                  <a:pt x="111" y="57"/>
                </a:moveTo>
                <a:cubicBezTo>
                  <a:pt x="88" y="57"/>
                  <a:pt x="88" y="57"/>
                  <a:pt x="88" y="57"/>
                </a:cubicBezTo>
                <a:cubicBezTo>
                  <a:pt x="87" y="49"/>
                  <a:pt x="86" y="41"/>
                  <a:pt x="83" y="33"/>
                </a:cubicBezTo>
                <a:cubicBezTo>
                  <a:pt x="88" y="31"/>
                  <a:pt x="93" y="28"/>
                  <a:pt x="98" y="25"/>
                </a:cubicBezTo>
                <a:cubicBezTo>
                  <a:pt x="105" y="34"/>
                  <a:pt x="110" y="45"/>
                  <a:pt x="111" y="57"/>
                </a:cubicBezTo>
                <a:close/>
                <a:moveTo>
                  <a:pt x="57" y="111"/>
                </a:moveTo>
                <a:cubicBezTo>
                  <a:pt x="50" y="106"/>
                  <a:pt x="45" y="99"/>
                  <a:pt x="41" y="91"/>
                </a:cubicBezTo>
                <a:cubicBezTo>
                  <a:pt x="46" y="89"/>
                  <a:pt x="52" y="88"/>
                  <a:pt x="57" y="88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lose/>
                <a:moveTo>
                  <a:pt x="61" y="8"/>
                </a:moveTo>
                <a:cubicBezTo>
                  <a:pt x="68" y="14"/>
                  <a:pt x="74" y="22"/>
                  <a:pt x="78" y="31"/>
                </a:cubicBezTo>
                <a:cubicBezTo>
                  <a:pt x="73" y="33"/>
                  <a:pt x="67" y="34"/>
                  <a:pt x="61" y="34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1" y="8"/>
                  <a:pt x="61" y="8"/>
                </a:cubicBezTo>
                <a:close/>
                <a:moveTo>
                  <a:pt x="67" y="8"/>
                </a:moveTo>
                <a:cubicBezTo>
                  <a:pt x="78" y="10"/>
                  <a:pt x="88" y="15"/>
                  <a:pt x="95" y="22"/>
                </a:cubicBezTo>
                <a:cubicBezTo>
                  <a:pt x="91" y="25"/>
                  <a:pt x="87" y="28"/>
                  <a:pt x="82" y="30"/>
                </a:cubicBezTo>
                <a:cubicBezTo>
                  <a:pt x="78" y="22"/>
                  <a:pt x="73" y="14"/>
                  <a:pt x="67" y="8"/>
                </a:cubicBezTo>
                <a:close/>
                <a:moveTo>
                  <a:pt x="57" y="8"/>
                </a:moveTo>
                <a:cubicBezTo>
                  <a:pt x="57" y="34"/>
                  <a:pt x="57" y="34"/>
                  <a:pt x="57" y="34"/>
                </a:cubicBezTo>
                <a:cubicBezTo>
                  <a:pt x="51" y="34"/>
                  <a:pt x="45" y="33"/>
                  <a:pt x="40" y="31"/>
                </a:cubicBezTo>
                <a:cubicBezTo>
                  <a:pt x="44" y="22"/>
                  <a:pt x="50" y="14"/>
                  <a:pt x="57" y="8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36" y="30"/>
                </a:moveTo>
                <a:cubicBezTo>
                  <a:pt x="31" y="28"/>
                  <a:pt x="27" y="25"/>
                  <a:pt x="23" y="22"/>
                </a:cubicBezTo>
                <a:cubicBezTo>
                  <a:pt x="30" y="15"/>
                  <a:pt x="40" y="10"/>
                  <a:pt x="50" y="8"/>
                </a:cubicBezTo>
                <a:cubicBezTo>
                  <a:pt x="45" y="14"/>
                  <a:pt x="40" y="22"/>
                  <a:pt x="36" y="30"/>
                </a:cubicBezTo>
                <a:close/>
                <a:moveTo>
                  <a:pt x="38" y="35"/>
                </a:moveTo>
                <a:cubicBezTo>
                  <a:pt x="44" y="37"/>
                  <a:pt x="50" y="38"/>
                  <a:pt x="57" y="38"/>
                </a:cubicBezTo>
                <a:cubicBezTo>
                  <a:pt x="57" y="57"/>
                  <a:pt x="57" y="57"/>
                  <a:pt x="57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49"/>
                  <a:pt x="36" y="42"/>
                  <a:pt x="38" y="35"/>
                </a:cubicBezTo>
                <a:close/>
                <a:moveTo>
                  <a:pt x="57" y="61"/>
                </a:moveTo>
                <a:cubicBezTo>
                  <a:pt x="57" y="84"/>
                  <a:pt x="57" y="84"/>
                  <a:pt x="57" y="84"/>
                </a:cubicBezTo>
                <a:cubicBezTo>
                  <a:pt x="51" y="85"/>
                  <a:pt x="45" y="86"/>
                  <a:pt x="40" y="87"/>
                </a:cubicBezTo>
                <a:cubicBezTo>
                  <a:pt x="36" y="79"/>
                  <a:pt x="34" y="71"/>
                  <a:pt x="34" y="61"/>
                </a:cubicBezTo>
                <a:lnTo>
                  <a:pt x="57" y="61"/>
                </a:lnTo>
                <a:close/>
                <a:moveTo>
                  <a:pt x="50" y="110"/>
                </a:moveTo>
                <a:cubicBezTo>
                  <a:pt x="41" y="109"/>
                  <a:pt x="32" y="105"/>
                  <a:pt x="25" y="99"/>
                </a:cubicBezTo>
                <a:cubicBezTo>
                  <a:pt x="29" y="96"/>
                  <a:pt x="33" y="94"/>
                  <a:pt x="38" y="92"/>
                </a:cubicBezTo>
                <a:cubicBezTo>
                  <a:pt x="41" y="99"/>
                  <a:pt x="45" y="105"/>
                  <a:pt x="50" y="110"/>
                </a:cubicBezTo>
                <a:close/>
                <a:moveTo>
                  <a:pt x="61" y="111"/>
                </a:moveTo>
                <a:cubicBezTo>
                  <a:pt x="61" y="88"/>
                  <a:pt x="61" y="88"/>
                  <a:pt x="61" y="88"/>
                </a:cubicBezTo>
                <a:cubicBezTo>
                  <a:pt x="66" y="88"/>
                  <a:pt x="72" y="89"/>
                  <a:pt x="77" y="91"/>
                </a:cubicBezTo>
                <a:cubicBezTo>
                  <a:pt x="73" y="99"/>
                  <a:pt x="67" y="106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lose/>
                <a:moveTo>
                  <a:pt x="80" y="92"/>
                </a:moveTo>
                <a:cubicBezTo>
                  <a:pt x="85" y="94"/>
                  <a:pt x="89" y="96"/>
                  <a:pt x="93" y="99"/>
                </a:cubicBezTo>
                <a:cubicBezTo>
                  <a:pt x="86" y="105"/>
                  <a:pt x="77" y="109"/>
                  <a:pt x="67" y="110"/>
                </a:cubicBezTo>
                <a:cubicBezTo>
                  <a:pt x="73" y="105"/>
                  <a:pt x="77" y="99"/>
                  <a:pt x="80" y="92"/>
                </a:cubicBezTo>
                <a:close/>
                <a:moveTo>
                  <a:pt x="78" y="87"/>
                </a:moveTo>
                <a:cubicBezTo>
                  <a:pt x="73" y="86"/>
                  <a:pt x="67" y="85"/>
                  <a:pt x="61" y="84"/>
                </a:cubicBezTo>
                <a:cubicBezTo>
                  <a:pt x="61" y="61"/>
                  <a:pt x="61" y="61"/>
                  <a:pt x="61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71"/>
                  <a:pt x="82" y="79"/>
                  <a:pt x="78" y="87"/>
                </a:cubicBezTo>
                <a:close/>
                <a:moveTo>
                  <a:pt x="61" y="57"/>
                </a:moveTo>
                <a:cubicBezTo>
                  <a:pt x="61" y="38"/>
                  <a:pt x="61" y="38"/>
                  <a:pt x="61" y="38"/>
                </a:cubicBezTo>
                <a:cubicBezTo>
                  <a:pt x="67" y="38"/>
                  <a:pt x="74" y="37"/>
                  <a:pt x="80" y="35"/>
                </a:cubicBezTo>
                <a:cubicBezTo>
                  <a:pt x="82" y="42"/>
                  <a:pt x="84" y="49"/>
                  <a:pt x="84" y="57"/>
                </a:cubicBezTo>
                <a:lnTo>
                  <a:pt x="61" y="57"/>
                </a:lnTo>
                <a:close/>
                <a:moveTo>
                  <a:pt x="20" y="25"/>
                </a:moveTo>
                <a:cubicBezTo>
                  <a:pt x="25" y="28"/>
                  <a:pt x="30" y="31"/>
                  <a:pt x="35" y="33"/>
                </a:cubicBezTo>
                <a:cubicBezTo>
                  <a:pt x="32" y="41"/>
                  <a:pt x="30" y="49"/>
                  <a:pt x="30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8" y="45"/>
                  <a:pt x="13" y="34"/>
                  <a:pt x="20" y="25"/>
                </a:cubicBezTo>
                <a:close/>
                <a:moveTo>
                  <a:pt x="7" y="61"/>
                </a:moveTo>
                <a:cubicBezTo>
                  <a:pt x="30" y="61"/>
                  <a:pt x="30" y="61"/>
                  <a:pt x="30" y="61"/>
                </a:cubicBezTo>
                <a:cubicBezTo>
                  <a:pt x="31" y="71"/>
                  <a:pt x="33" y="80"/>
                  <a:pt x="36" y="89"/>
                </a:cubicBezTo>
                <a:cubicBezTo>
                  <a:pt x="31" y="91"/>
                  <a:pt x="27" y="93"/>
                  <a:pt x="22" y="96"/>
                </a:cubicBezTo>
                <a:cubicBezTo>
                  <a:pt x="13" y="87"/>
                  <a:pt x="8" y="75"/>
                  <a:pt x="7" y="61"/>
                </a:cubicBezTo>
                <a:close/>
                <a:moveTo>
                  <a:pt x="95" y="96"/>
                </a:moveTo>
                <a:cubicBezTo>
                  <a:pt x="91" y="93"/>
                  <a:pt x="87" y="91"/>
                  <a:pt x="82" y="89"/>
                </a:cubicBezTo>
                <a:cubicBezTo>
                  <a:pt x="85" y="80"/>
                  <a:pt x="87" y="71"/>
                  <a:pt x="88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0" y="75"/>
                  <a:pt x="104" y="87"/>
                  <a:pt x="95" y="96"/>
                </a:cubicBezTo>
                <a:close/>
                <a:moveTo>
                  <a:pt x="95" y="96"/>
                </a:moveTo>
                <a:cubicBezTo>
                  <a:pt x="95" y="96"/>
                  <a:pt x="95" y="96"/>
                  <a:pt x="95" y="96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53962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2490606" y="4251830"/>
            <a:ext cx="20086560" cy="6690686"/>
            <a:chOff x="2155646" y="4275236"/>
            <a:chExt cx="20086560" cy="6690686"/>
          </a:xfrm>
        </p:grpSpPr>
        <p:sp>
          <p:nvSpPr>
            <p:cNvPr id="95" name="Rectangle 94"/>
            <p:cNvSpPr/>
            <p:nvPr/>
          </p:nvSpPr>
          <p:spPr>
            <a:xfrm>
              <a:off x="8853182" y="4275236"/>
              <a:ext cx="3348368" cy="33492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2195865" y="4275236"/>
              <a:ext cx="3348368" cy="3349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504814" y="4275236"/>
              <a:ext cx="3348368" cy="3349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155646" y="4275236"/>
              <a:ext cx="3348368" cy="33492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8893838" y="4275236"/>
              <a:ext cx="3348368" cy="3349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5544671" y="4275236"/>
              <a:ext cx="3348368" cy="33492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853182" y="7616682"/>
              <a:ext cx="3348368" cy="3349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2195865" y="7616682"/>
              <a:ext cx="3348368" cy="33492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504814" y="7616682"/>
              <a:ext cx="3348368" cy="33492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155646" y="7616682"/>
              <a:ext cx="3348368" cy="3349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8893838" y="7608880"/>
              <a:ext cx="3348368" cy="33492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5544671" y="7608880"/>
              <a:ext cx="3348368" cy="3349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/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5935589" y="6443410"/>
            <a:ext cx="2486825" cy="677072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Lato Regular"/>
                <a:cs typeface="Lato Regular"/>
              </a:rPr>
              <a:t>Health Care</a:t>
            </a:r>
            <a:endParaRPr lang="id-ID" sz="32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935075" y="9888754"/>
            <a:ext cx="1789519" cy="677072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Lato Regular"/>
                <a:cs typeface="Lato Regular"/>
              </a:rPr>
              <a:t>Banking</a:t>
            </a:r>
            <a:endParaRPr lang="id-ID" sz="32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9799519" y="6413874"/>
            <a:ext cx="1455699" cy="677072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Lato Regular"/>
                <a:cs typeface="Lato Regular"/>
              </a:rPr>
              <a:t>Social</a:t>
            </a:r>
            <a:endParaRPr lang="id-ID" sz="32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2531262" y="6423834"/>
            <a:ext cx="2677582" cy="677072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Lato Regular"/>
                <a:cs typeface="Lato Regular"/>
              </a:rPr>
              <a:t>E-Commerce</a:t>
            </a:r>
            <a:endParaRPr lang="id-ID" sz="32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6490804" y="6462260"/>
            <a:ext cx="1456106" cy="677072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Lato Regular"/>
                <a:cs typeface="Lato Regular"/>
              </a:rPr>
              <a:t>Cloud</a:t>
            </a:r>
            <a:endParaRPr lang="id-ID" sz="32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9936156" y="6426714"/>
            <a:ext cx="1263733" cy="677072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Lato Regular"/>
                <a:cs typeface="Lato Regular"/>
              </a:rPr>
              <a:t>CRM</a:t>
            </a:r>
            <a:endParaRPr lang="id-ID" sz="32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937478" y="6461054"/>
            <a:ext cx="1784709" cy="677072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Lato Regular"/>
                <a:cs typeface="Lato Regular"/>
              </a:rPr>
              <a:t>FinTech	</a:t>
            </a:r>
            <a:endParaRPr lang="id-ID" sz="32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406874" y="9901006"/>
            <a:ext cx="1544259" cy="677072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Lato Regular"/>
                <a:cs typeface="Lato Regular"/>
              </a:rPr>
              <a:t>Retails</a:t>
            </a:r>
            <a:endParaRPr lang="id-ID" sz="32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9587728" y="9880870"/>
            <a:ext cx="1879287" cy="677072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Lato Regular"/>
                <a:cs typeface="Lato Regular"/>
              </a:rPr>
              <a:t>Telecom</a:t>
            </a:r>
            <a:endParaRPr lang="id-ID" sz="32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12828614" y="9885828"/>
            <a:ext cx="2082868" cy="677072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Lato Regular"/>
                <a:cs typeface="Lato Regular"/>
              </a:rPr>
              <a:t>Insurance</a:t>
            </a:r>
            <a:endParaRPr lang="id-ID" sz="32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16577598" y="9866648"/>
            <a:ext cx="1600363" cy="677072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Lato Regular"/>
                <a:cs typeface="Lato Regular"/>
              </a:rPr>
              <a:t>Mobile</a:t>
            </a:r>
            <a:endParaRPr lang="id-ID" sz="32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19473693" y="9876114"/>
            <a:ext cx="2188666" cy="677072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Lato Regular"/>
                <a:cs typeface="Lato Regular"/>
              </a:rPr>
              <a:t>Enterprise</a:t>
            </a:r>
            <a:endParaRPr lang="id-ID" sz="32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45" name="Freeform 744"/>
          <p:cNvSpPr>
            <a:spLocks noChangeArrowheads="1"/>
          </p:cNvSpPr>
          <p:nvPr/>
        </p:nvSpPr>
        <p:spPr bwMode="auto">
          <a:xfrm>
            <a:off x="9962491" y="5076920"/>
            <a:ext cx="1111124" cy="1111424"/>
          </a:xfrm>
          <a:custGeom>
            <a:avLst/>
            <a:gdLst>
              <a:gd name="T0" fmla="*/ 280 w 561"/>
              <a:gd name="T1" fmla="*/ 0 h 561"/>
              <a:gd name="T2" fmla="*/ 280 w 561"/>
              <a:gd name="T3" fmla="*/ 0 h 561"/>
              <a:gd name="T4" fmla="*/ 0 w 561"/>
              <a:gd name="T5" fmla="*/ 280 h 561"/>
              <a:gd name="T6" fmla="*/ 280 w 561"/>
              <a:gd name="T7" fmla="*/ 560 h 561"/>
              <a:gd name="T8" fmla="*/ 560 w 561"/>
              <a:gd name="T9" fmla="*/ 280 h 561"/>
              <a:gd name="T10" fmla="*/ 280 w 561"/>
              <a:gd name="T11" fmla="*/ 0 h 561"/>
              <a:gd name="T12" fmla="*/ 245 w 561"/>
              <a:gd name="T13" fmla="*/ 356 h 561"/>
              <a:gd name="T14" fmla="*/ 245 w 561"/>
              <a:gd name="T15" fmla="*/ 356 h 561"/>
              <a:gd name="T16" fmla="*/ 280 w 561"/>
              <a:gd name="T17" fmla="*/ 368 h 561"/>
              <a:gd name="T18" fmla="*/ 361 w 561"/>
              <a:gd name="T19" fmla="*/ 368 h 561"/>
              <a:gd name="T20" fmla="*/ 396 w 561"/>
              <a:gd name="T21" fmla="*/ 385 h 561"/>
              <a:gd name="T22" fmla="*/ 408 w 561"/>
              <a:gd name="T23" fmla="*/ 414 h 561"/>
              <a:gd name="T24" fmla="*/ 396 w 561"/>
              <a:gd name="T25" fmla="*/ 443 h 561"/>
              <a:gd name="T26" fmla="*/ 361 w 561"/>
              <a:gd name="T27" fmla="*/ 455 h 561"/>
              <a:gd name="T28" fmla="*/ 280 w 561"/>
              <a:gd name="T29" fmla="*/ 455 h 561"/>
              <a:gd name="T30" fmla="*/ 187 w 561"/>
              <a:gd name="T31" fmla="*/ 420 h 561"/>
              <a:gd name="T32" fmla="*/ 146 w 561"/>
              <a:gd name="T33" fmla="*/ 327 h 561"/>
              <a:gd name="T34" fmla="*/ 146 w 561"/>
              <a:gd name="T35" fmla="*/ 152 h 561"/>
              <a:gd name="T36" fmla="*/ 157 w 561"/>
              <a:gd name="T37" fmla="*/ 123 h 561"/>
              <a:gd name="T38" fmla="*/ 192 w 561"/>
              <a:gd name="T39" fmla="*/ 105 h 561"/>
              <a:gd name="T40" fmla="*/ 222 w 561"/>
              <a:gd name="T41" fmla="*/ 123 h 561"/>
              <a:gd name="T42" fmla="*/ 233 w 561"/>
              <a:gd name="T43" fmla="*/ 152 h 561"/>
              <a:gd name="T44" fmla="*/ 233 w 561"/>
              <a:gd name="T45" fmla="*/ 193 h 561"/>
              <a:gd name="T46" fmla="*/ 361 w 561"/>
              <a:gd name="T47" fmla="*/ 193 h 561"/>
              <a:gd name="T48" fmla="*/ 396 w 561"/>
              <a:gd name="T49" fmla="*/ 210 h 561"/>
              <a:gd name="T50" fmla="*/ 408 w 561"/>
              <a:gd name="T51" fmla="*/ 239 h 561"/>
              <a:gd name="T52" fmla="*/ 396 w 561"/>
              <a:gd name="T53" fmla="*/ 268 h 561"/>
              <a:gd name="T54" fmla="*/ 361 w 561"/>
              <a:gd name="T55" fmla="*/ 280 h 561"/>
              <a:gd name="T56" fmla="*/ 233 w 561"/>
              <a:gd name="T57" fmla="*/ 280 h 561"/>
              <a:gd name="T58" fmla="*/ 233 w 561"/>
              <a:gd name="T59" fmla="*/ 327 h 561"/>
              <a:gd name="T60" fmla="*/ 245 w 561"/>
              <a:gd name="T61" fmla="*/ 356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61" h="561">
                <a:moveTo>
                  <a:pt x="280" y="0"/>
                </a:moveTo>
                <a:lnTo>
                  <a:pt x="280" y="0"/>
                </a:lnTo>
                <a:cubicBezTo>
                  <a:pt x="123" y="0"/>
                  <a:pt x="0" y="129"/>
                  <a:pt x="0" y="280"/>
                </a:cubicBezTo>
                <a:cubicBezTo>
                  <a:pt x="0" y="437"/>
                  <a:pt x="123" y="560"/>
                  <a:pt x="280" y="560"/>
                </a:cubicBezTo>
                <a:cubicBezTo>
                  <a:pt x="431" y="560"/>
                  <a:pt x="560" y="437"/>
                  <a:pt x="560" y="280"/>
                </a:cubicBezTo>
                <a:cubicBezTo>
                  <a:pt x="560" y="129"/>
                  <a:pt x="431" y="0"/>
                  <a:pt x="280" y="0"/>
                </a:cubicBezTo>
                <a:close/>
                <a:moveTo>
                  <a:pt x="245" y="356"/>
                </a:moveTo>
                <a:lnTo>
                  <a:pt x="245" y="356"/>
                </a:lnTo>
                <a:cubicBezTo>
                  <a:pt x="257" y="368"/>
                  <a:pt x="268" y="368"/>
                  <a:pt x="280" y="368"/>
                </a:cubicBezTo>
                <a:cubicBezTo>
                  <a:pt x="361" y="368"/>
                  <a:pt x="361" y="368"/>
                  <a:pt x="361" y="368"/>
                </a:cubicBezTo>
                <a:cubicBezTo>
                  <a:pt x="379" y="368"/>
                  <a:pt x="385" y="373"/>
                  <a:pt x="396" y="385"/>
                </a:cubicBezTo>
                <a:cubicBezTo>
                  <a:pt x="402" y="391"/>
                  <a:pt x="408" y="402"/>
                  <a:pt x="408" y="414"/>
                </a:cubicBezTo>
                <a:cubicBezTo>
                  <a:pt x="408" y="426"/>
                  <a:pt x="402" y="437"/>
                  <a:pt x="396" y="443"/>
                </a:cubicBezTo>
                <a:cubicBezTo>
                  <a:pt x="385" y="455"/>
                  <a:pt x="379" y="455"/>
                  <a:pt x="361" y="455"/>
                </a:cubicBezTo>
                <a:cubicBezTo>
                  <a:pt x="280" y="455"/>
                  <a:pt x="280" y="455"/>
                  <a:pt x="280" y="455"/>
                </a:cubicBezTo>
                <a:cubicBezTo>
                  <a:pt x="239" y="455"/>
                  <a:pt x="210" y="443"/>
                  <a:pt x="187" y="420"/>
                </a:cubicBezTo>
                <a:cubicBezTo>
                  <a:pt x="157" y="391"/>
                  <a:pt x="146" y="362"/>
                  <a:pt x="146" y="327"/>
                </a:cubicBezTo>
                <a:cubicBezTo>
                  <a:pt x="146" y="152"/>
                  <a:pt x="146" y="152"/>
                  <a:pt x="146" y="152"/>
                </a:cubicBezTo>
                <a:cubicBezTo>
                  <a:pt x="146" y="140"/>
                  <a:pt x="152" y="129"/>
                  <a:pt x="157" y="123"/>
                </a:cubicBezTo>
                <a:cubicBezTo>
                  <a:pt x="169" y="111"/>
                  <a:pt x="181" y="105"/>
                  <a:pt x="192" y="105"/>
                </a:cubicBezTo>
                <a:cubicBezTo>
                  <a:pt x="204" y="105"/>
                  <a:pt x="210" y="111"/>
                  <a:pt x="222" y="123"/>
                </a:cubicBezTo>
                <a:cubicBezTo>
                  <a:pt x="227" y="129"/>
                  <a:pt x="233" y="140"/>
                  <a:pt x="233" y="152"/>
                </a:cubicBezTo>
                <a:cubicBezTo>
                  <a:pt x="233" y="193"/>
                  <a:pt x="233" y="193"/>
                  <a:pt x="233" y="193"/>
                </a:cubicBezTo>
                <a:cubicBezTo>
                  <a:pt x="361" y="193"/>
                  <a:pt x="361" y="193"/>
                  <a:pt x="361" y="193"/>
                </a:cubicBezTo>
                <a:cubicBezTo>
                  <a:pt x="379" y="193"/>
                  <a:pt x="385" y="199"/>
                  <a:pt x="396" y="210"/>
                </a:cubicBezTo>
                <a:cubicBezTo>
                  <a:pt x="402" y="216"/>
                  <a:pt x="408" y="228"/>
                  <a:pt x="408" y="239"/>
                </a:cubicBezTo>
                <a:cubicBezTo>
                  <a:pt x="408" y="251"/>
                  <a:pt x="402" y="263"/>
                  <a:pt x="396" y="268"/>
                </a:cubicBezTo>
                <a:cubicBezTo>
                  <a:pt x="385" y="280"/>
                  <a:pt x="379" y="280"/>
                  <a:pt x="361" y="280"/>
                </a:cubicBezTo>
                <a:cubicBezTo>
                  <a:pt x="233" y="280"/>
                  <a:pt x="233" y="280"/>
                  <a:pt x="233" y="280"/>
                </a:cubicBezTo>
                <a:cubicBezTo>
                  <a:pt x="233" y="327"/>
                  <a:pt x="233" y="327"/>
                  <a:pt x="233" y="327"/>
                </a:cubicBezTo>
                <a:cubicBezTo>
                  <a:pt x="233" y="338"/>
                  <a:pt x="239" y="350"/>
                  <a:pt x="245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52366" tIns="76183" rIns="152366" bIns="76183" anchor="ctr"/>
          <a:lstStyle/>
          <a:p>
            <a:endParaRPr lang="en-US" dirty="0">
              <a:latin typeface="Lato Light"/>
            </a:endParaRPr>
          </a:p>
        </p:txBody>
      </p:sp>
      <p:sp>
        <p:nvSpPr>
          <p:cNvPr id="46" name="Freeform 188"/>
          <p:cNvSpPr>
            <a:spLocks noChangeArrowheads="1"/>
          </p:cNvSpPr>
          <p:nvPr/>
        </p:nvSpPr>
        <p:spPr bwMode="auto">
          <a:xfrm>
            <a:off x="16577598" y="5252496"/>
            <a:ext cx="1300632" cy="911712"/>
          </a:xfrm>
          <a:custGeom>
            <a:avLst/>
            <a:gdLst>
              <a:gd name="T0" fmla="*/ 495 w 560"/>
              <a:gd name="T1" fmla="*/ 181 h 392"/>
              <a:gd name="T2" fmla="*/ 495 w 560"/>
              <a:gd name="T3" fmla="*/ 181 h 392"/>
              <a:gd name="T4" fmla="*/ 495 w 560"/>
              <a:gd name="T5" fmla="*/ 169 h 392"/>
              <a:gd name="T6" fmla="*/ 326 w 560"/>
              <a:gd name="T7" fmla="*/ 0 h 392"/>
              <a:gd name="T8" fmla="*/ 175 w 560"/>
              <a:gd name="T9" fmla="*/ 99 h 392"/>
              <a:gd name="T10" fmla="*/ 128 w 560"/>
              <a:gd name="T11" fmla="*/ 82 h 392"/>
              <a:gd name="T12" fmla="*/ 52 w 560"/>
              <a:gd name="T13" fmla="*/ 158 h 392"/>
              <a:gd name="T14" fmla="*/ 58 w 560"/>
              <a:gd name="T15" fmla="*/ 181 h 392"/>
              <a:gd name="T16" fmla="*/ 0 w 560"/>
              <a:gd name="T17" fmla="*/ 280 h 392"/>
              <a:gd name="T18" fmla="*/ 111 w 560"/>
              <a:gd name="T19" fmla="*/ 391 h 392"/>
              <a:gd name="T20" fmla="*/ 111 w 560"/>
              <a:gd name="T21" fmla="*/ 391 h 392"/>
              <a:gd name="T22" fmla="*/ 111 w 560"/>
              <a:gd name="T23" fmla="*/ 391 h 392"/>
              <a:gd name="T24" fmla="*/ 116 w 560"/>
              <a:gd name="T25" fmla="*/ 391 h 392"/>
              <a:gd name="T26" fmla="*/ 116 w 560"/>
              <a:gd name="T27" fmla="*/ 391 h 392"/>
              <a:gd name="T28" fmla="*/ 245 w 560"/>
              <a:gd name="T29" fmla="*/ 391 h 392"/>
              <a:gd name="T30" fmla="*/ 245 w 560"/>
              <a:gd name="T31" fmla="*/ 280 h 392"/>
              <a:gd name="T32" fmla="*/ 227 w 560"/>
              <a:gd name="T33" fmla="*/ 280 h 392"/>
              <a:gd name="T34" fmla="*/ 175 w 560"/>
              <a:gd name="T35" fmla="*/ 280 h 392"/>
              <a:gd name="T36" fmla="*/ 169 w 560"/>
              <a:gd name="T37" fmla="*/ 268 h 392"/>
              <a:gd name="T38" fmla="*/ 268 w 560"/>
              <a:gd name="T39" fmla="*/ 152 h 392"/>
              <a:gd name="T40" fmla="*/ 291 w 560"/>
              <a:gd name="T41" fmla="*/ 152 h 392"/>
              <a:gd name="T42" fmla="*/ 390 w 560"/>
              <a:gd name="T43" fmla="*/ 268 h 392"/>
              <a:gd name="T44" fmla="*/ 385 w 560"/>
              <a:gd name="T45" fmla="*/ 280 h 392"/>
              <a:gd name="T46" fmla="*/ 332 w 560"/>
              <a:gd name="T47" fmla="*/ 280 h 392"/>
              <a:gd name="T48" fmla="*/ 309 w 560"/>
              <a:gd name="T49" fmla="*/ 280 h 392"/>
              <a:gd name="T50" fmla="*/ 309 w 560"/>
              <a:gd name="T51" fmla="*/ 391 h 392"/>
              <a:gd name="T52" fmla="*/ 443 w 560"/>
              <a:gd name="T53" fmla="*/ 391 h 392"/>
              <a:gd name="T54" fmla="*/ 449 w 560"/>
              <a:gd name="T55" fmla="*/ 391 h 392"/>
              <a:gd name="T56" fmla="*/ 559 w 560"/>
              <a:gd name="T57" fmla="*/ 280 h 392"/>
              <a:gd name="T58" fmla="*/ 495 w 560"/>
              <a:gd name="T59" fmla="*/ 181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60" h="392">
                <a:moveTo>
                  <a:pt x="495" y="181"/>
                </a:moveTo>
                <a:lnTo>
                  <a:pt x="495" y="181"/>
                </a:lnTo>
                <a:cubicBezTo>
                  <a:pt x="495" y="175"/>
                  <a:pt x="495" y="175"/>
                  <a:pt x="495" y="169"/>
                </a:cubicBezTo>
                <a:cubicBezTo>
                  <a:pt x="495" y="76"/>
                  <a:pt x="419" y="0"/>
                  <a:pt x="326" y="0"/>
                </a:cubicBezTo>
                <a:cubicBezTo>
                  <a:pt x="262" y="0"/>
                  <a:pt x="204" y="41"/>
                  <a:pt x="175" y="99"/>
                </a:cubicBezTo>
                <a:cubicBezTo>
                  <a:pt x="163" y="88"/>
                  <a:pt x="146" y="82"/>
                  <a:pt x="128" y="82"/>
                </a:cubicBezTo>
                <a:cubicBezTo>
                  <a:pt x="87" y="82"/>
                  <a:pt x="52" y="117"/>
                  <a:pt x="52" y="158"/>
                </a:cubicBezTo>
                <a:cubicBezTo>
                  <a:pt x="52" y="164"/>
                  <a:pt x="52" y="175"/>
                  <a:pt x="58" y="181"/>
                </a:cubicBezTo>
                <a:cubicBezTo>
                  <a:pt x="23" y="198"/>
                  <a:pt x="0" y="239"/>
                  <a:pt x="0" y="280"/>
                </a:cubicBezTo>
                <a:cubicBezTo>
                  <a:pt x="0" y="338"/>
                  <a:pt x="52" y="391"/>
                  <a:pt x="111" y="391"/>
                </a:cubicBezTo>
                <a:lnTo>
                  <a:pt x="111" y="391"/>
                </a:lnTo>
                <a:lnTo>
                  <a:pt x="111" y="391"/>
                </a:lnTo>
                <a:lnTo>
                  <a:pt x="116" y="391"/>
                </a:lnTo>
                <a:lnTo>
                  <a:pt x="116" y="391"/>
                </a:lnTo>
                <a:cubicBezTo>
                  <a:pt x="245" y="391"/>
                  <a:pt x="245" y="391"/>
                  <a:pt x="245" y="391"/>
                </a:cubicBezTo>
                <a:cubicBezTo>
                  <a:pt x="245" y="280"/>
                  <a:pt x="245" y="280"/>
                  <a:pt x="245" y="280"/>
                </a:cubicBezTo>
                <a:cubicBezTo>
                  <a:pt x="239" y="280"/>
                  <a:pt x="233" y="280"/>
                  <a:pt x="227" y="280"/>
                </a:cubicBezTo>
                <a:cubicBezTo>
                  <a:pt x="175" y="280"/>
                  <a:pt x="175" y="280"/>
                  <a:pt x="175" y="280"/>
                </a:cubicBezTo>
                <a:cubicBezTo>
                  <a:pt x="163" y="280"/>
                  <a:pt x="163" y="274"/>
                  <a:pt x="169" y="268"/>
                </a:cubicBezTo>
                <a:cubicBezTo>
                  <a:pt x="268" y="152"/>
                  <a:pt x="268" y="152"/>
                  <a:pt x="268" y="152"/>
                </a:cubicBezTo>
                <a:cubicBezTo>
                  <a:pt x="274" y="140"/>
                  <a:pt x="286" y="140"/>
                  <a:pt x="291" y="152"/>
                </a:cubicBezTo>
                <a:cubicBezTo>
                  <a:pt x="390" y="268"/>
                  <a:pt x="390" y="268"/>
                  <a:pt x="390" y="268"/>
                </a:cubicBezTo>
                <a:cubicBezTo>
                  <a:pt x="396" y="274"/>
                  <a:pt x="396" y="280"/>
                  <a:pt x="385" y="280"/>
                </a:cubicBezTo>
                <a:cubicBezTo>
                  <a:pt x="332" y="280"/>
                  <a:pt x="332" y="280"/>
                  <a:pt x="332" y="280"/>
                </a:cubicBezTo>
                <a:cubicBezTo>
                  <a:pt x="326" y="280"/>
                  <a:pt x="320" y="280"/>
                  <a:pt x="309" y="280"/>
                </a:cubicBezTo>
                <a:cubicBezTo>
                  <a:pt x="309" y="391"/>
                  <a:pt x="309" y="391"/>
                  <a:pt x="309" y="391"/>
                </a:cubicBezTo>
                <a:cubicBezTo>
                  <a:pt x="443" y="391"/>
                  <a:pt x="443" y="391"/>
                  <a:pt x="443" y="391"/>
                </a:cubicBezTo>
                <a:cubicBezTo>
                  <a:pt x="449" y="391"/>
                  <a:pt x="449" y="391"/>
                  <a:pt x="449" y="391"/>
                </a:cubicBezTo>
                <a:cubicBezTo>
                  <a:pt x="513" y="391"/>
                  <a:pt x="559" y="344"/>
                  <a:pt x="559" y="280"/>
                </a:cubicBezTo>
                <a:cubicBezTo>
                  <a:pt x="559" y="234"/>
                  <a:pt x="530" y="193"/>
                  <a:pt x="495" y="1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52366" tIns="76183" rIns="152366" bIns="76183" anchor="ctr"/>
          <a:lstStyle/>
          <a:p>
            <a:endParaRPr lang="en-US" dirty="0">
              <a:latin typeface="Lato Light"/>
            </a:endParaRPr>
          </a:p>
        </p:txBody>
      </p:sp>
      <p:sp>
        <p:nvSpPr>
          <p:cNvPr id="47" name="Freeform 299"/>
          <p:cNvSpPr>
            <a:spLocks noChangeArrowheads="1"/>
          </p:cNvSpPr>
          <p:nvPr/>
        </p:nvSpPr>
        <p:spPr bwMode="auto">
          <a:xfrm>
            <a:off x="6634762" y="8528057"/>
            <a:ext cx="1105298" cy="1105589"/>
          </a:xfrm>
          <a:custGeom>
            <a:avLst/>
            <a:gdLst>
              <a:gd name="T0" fmla="*/ 460 w 560"/>
              <a:gd name="T1" fmla="*/ 0 h 560"/>
              <a:gd name="T2" fmla="*/ 460 w 560"/>
              <a:gd name="T3" fmla="*/ 0 h 560"/>
              <a:gd name="T4" fmla="*/ 105 w 560"/>
              <a:gd name="T5" fmla="*/ 0 h 560"/>
              <a:gd name="T6" fmla="*/ 0 w 560"/>
              <a:gd name="T7" fmla="*/ 99 h 560"/>
              <a:gd name="T8" fmla="*/ 0 w 560"/>
              <a:gd name="T9" fmla="*/ 460 h 560"/>
              <a:gd name="T10" fmla="*/ 105 w 560"/>
              <a:gd name="T11" fmla="*/ 559 h 560"/>
              <a:gd name="T12" fmla="*/ 460 w 560"/>
              <a:gd name="T13" fmla="*/ 559 h 560"/>
              <a:gd name="T14" fmla="*/ 559 w 560"/>
              <a:gd name="T15" fmla="*/ 460 h 560"/>
              <a:gd name="T16" fmla="*/ 559 w 560"/>
              <a:gd name="T17" fmla="*/ 99 h 560"/>
              <a:gd name="T18" fmla="*/ 460 w 560"/>
              <a:gd name="T19" fmla="*/ 0 h 560"/>
              <a:gd name="T20" fmla="*/ 455 w 560"/>
              <a:gd name="T21" fmla="*/ 373 h 560"/>
              <a:gd name="T22" fmla="*/ 455 w 560"/>
              <a:gd name="T23" fmla="*/ 373 h 560"/>
              <a:gd name="T24" fmla="*/ 361 w 560"/>
              <a:gd name="T25" fmla="*/ 326 h 560"/>
              <a:gd name="T26" fmla="*/ 361 w 560"/>
              <a:gd name="T27" fmla="*/ 326 h 560"/>
              <a:gd name="T28" fmla="*/ 361 w 560"/>
              <a:gd name="T29" fmla="*/ 367 h 560"/>
              <a:gd name="T30" fmla="*/ 338 w 560"/>
              <a:gd name="T31" fmla="*/ 390 h 560"/>
              <a:gd name="T32" fmla="*/ 128 w 560"/>
              <a:gd name="T33" fmla="*/ 390 h 560"/>
              <a:gd name="T34" fmla="*/ 111 w 560"/>
              <a:gd name="T35" fmla="*/ 367 h 560"/>
              <a:gd name="T36" fmla="*/ 111 w 560"/>
              <a:gd name="T37" fmla="*/ 186 h 560"/>
              <a:gd name="T38" fmla="*/ 128 w 560"/>
              <a:gd name="T39" fmla="*/ 169 h 560"/>
              <a:gd name="T40" fmla="*/ 338 w 560"/>
              <a:gd name="T41" fmla="*/ 169 h 560"/>
              <a:gd name="T42" fmla="*/ 361 w 560"/>
              <a:gd name="T43" fmla="*/ 186 h 560"/>
              <a:gd name="T44" fmla="*/ 361 w 560"/>
              <a:gd name="T45" fmla="*/ 233 h 560"/>
              <a:gd name="T46" fmla="*/ 455 w 560"/>
              <a:gd name="T47" fmla="*/ 186 h 560"/>
              <a:gd name="T48" fmla="*/ 455 w 560"/>
              <a:gd name="T49" fmla="*/ 373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60" h="560">
                <a:moveTo>
                  <a:pt x="460" y="0"/>
                </a:moveTo>
                <a:lnTo>
                  <a:pt x="460" y="0"/>
                </a:lnTo>
                <a:cubicBezTo>
                  <a:pt x="105" y="0"/>
                  <a:pt x="105" y="0"/>
                  <a:pt x="105" y="0"/>
                </a:cubicBezTo>
                <a:cubicBezTo>
                  <a:pt x="46" y="0"/>
                  <a:pt x="0" y="46"/>
                  <a:pt x="0" y="99"/>
                </a:cubicBezTo>
                <a:cubicBezTo>
                  <a:pt x="0" y="460"/>
                  <a:pt x="0" y="460"/>
                  <a:pt x="0" y="460"/>
                </a:cubicBezTo>
                <a:cubicBezTo>
                  <a:pt x="0" y="513"/>
                  <a:pt x="46" y="559"/>
                  <a:pt x="105" y="559"/>
                </a:cubicBezTo>
                <a:cubicBezTo>
                  <a:pt x="460" y="559"/>
                  <a:pt x="460" y="559"/>
                  <a:pt x="460" y="559"/>
                </a:cubicBezTo>
                <a:cubicBezTo>
                  <a:pt x="519" y="559"/>
                  <a:pt x="559" y="513"/>
                  <a:pt x="559" y="460"/>
                </a:cubicBezTo>
                <a:cubicBezTo>
                  <a:pt x="559" y="99"/>
                  <a:pt x="559" y="99"/>
                  <a:pt x="559" y="99"/>
                </a:cubicBezTo>
                <a:cubicBezTo>
                  <a:pt x="559" y="46"/>
                  <a:pt x="519" y="0"/>
                  <a:pt x="460" y="0"/>
                </a:cubicBezTo>
                <a:close/>
                <a:moveTo>
                  <a:pt x="455" y="373"/>
                </a:moveTo>
                <a:lnTo>
                  <a:pt x="455" y="373"/>
                </a:lnTo>
                <a:cubicBezTo>
                  <a:pt x="361" y="326"/>
                  <a:pt x="361" y="326"/>
                  <a:pt x="361" y="326"/>
                </a:cubicBezTo>
                <a:lnTo>
                  <a:pt x="361" y="326"/>
                </a:lnTo>
                <a:cubicBezTo>
                  <a:pt x="361" y="367"/>
                  <a:pt x="361" y="367"/>
                  <a:pt x="361" y="367"/>
                </a:cubicBezTo>
                <a:cubicBezTo>
                  <a:pt x="361" y="379"/>
                  <a:pt x="350" y="390"/>
                  <a:pt x="338" y="390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16" y="390"/>
                  <a:pt x="111" y="379"/>
                  <a:pt x="111" y="367"/>
                </a:cubicBezTo>
                <a:cubicBezTo>
                  <a:pt x="111" y="186"/>
                  <a:pt x="111" y="186"/>
                  <a:pt x="111" y="186"/>
                </a:cubicBezTo>
                <a:cubicBezTo>
                  <a:pt x="111" y="181"/>
                  <a:pt x="116" y="169"/>
                  <a:pt x="128" y="169"/>
                </a:cubicBezTo>
                <a:cubicBezTo>
                  <a:pt x="338" y="169"/>
                  <a:pt x="338" y="169"/>
                  <a:pt x="338" y="169"/>
                </a:cubicBezTo>
                <a:cubicBezTo>
                  <a:pt x="350" y="169"/>
                  <a:pt x="361" y="181"/>
                  <a:pt x="361" y="186"/>
                </a:cubicBezTo>
                <a:cubicBezTo>
                  <a:pt x="361" y="233"/>
                  <a:pt x="361" y="233"/>
                  <a:pt x="361" y="233"/>
                </a:cubicBezTo>
                <a:cubicBezTo>
                  <a:pt x="455" y="186"/>
                  <a:pt x="455" y="186"/>
                  <a:pt x="455" y="186"/>
                </a:cubicBezTo>
                <a:lnTo>
                  <a:pt x="455" y="3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52366" tIns="76183" rIns="152366" bIns="76183" anchor="ctr"/>
          <a:lstStyle/>
          <a:p>
            <a:endParaRPr lang="en-US" dirty="0">
              <a:latin typeface="Lato Light"/>
            </a:endParaRPr>
          </a:p>
        </p:txBody>
      </p:sp>
      <p:grpSp>
        <p:nvGrpSpPr>
          <p:cNvPr id="5" name="Group 47"/>
          <p:cNvGrpSpPr/>
          <p:nvPr/>
        </p:nvGrpSpPr>
        <p:grpSpPr>
          <a:xfrm>
            <a:off x="13321658" y="8545914"/>
            <a:ext cx="1049286" cy="1101309"/>
            <a:chOff x="6550342" y="10834538"/>
            <a:chExt cx="593638" cy="623070"/>
          </a:xfrm>
        </p:grpSpPr>
        <p:sp>
          <p:nvSpPr>
            <p:cNvPr id="49" name="Freeform 220"/>
            <p:cNvSpPr>
              <a:spLocks noChangeArrowheads="1"/>
            </p:cNvSpPr>
            <p:nvPr/>
          </p:nvSpPr>
          <p:spPr bwMode="auto">
            <a:xfrm>
              <a:off x="6550342" y="10834540"/>
              <a:ext cx="209028" cy="401438"/>
            </a:xfrm>
            <a:custGeom>
              <a:avLst/>
              <a:gdLst>
                <a:gd name="T0" fmla="*/ 218 w 219"/>
                <a:gd name="T1" fmla="*/ 136 h 423"/>
                <a:gd name="T2" fmla="*/ 218 w 219"/>
                <a:gd name="T3" fmla="*/ 136 h 423"/>
                <a:gd name="T4" fmla="*/ 54 w 219"/>
                <a:gd name="T5" fmla="*/ 0 h 423"/>
                <a:gd name="T6" fmla="*/ 0 w 219"/>
                <a:gd name="T7" fmla="*/ 0 h 423"/>
                <a:gd name="T8" fmla="*/ 0 w 219"/>
                <a:gd name="T9" fmla="*/ 422 h 423"/>
                <a:gd name="T10" fmla="*/ 41 w 219"/>
                <a:gd name="T11" fmla="*/ 381 h 423"/>
                <a:gd name="T12" fmla="*/ 54 w 219"/>
                <a:gd name="T13" fmla="*/ 381 h 423"/>
                <a:gd name="T14" fmla="*/ 218 w 219"/>
                <a:gd name="T15" fmla="*/ 163 h 423"/>
                <a:gd name="T16" fmla="*/ 218 w 219"/>
                <a:gd name="T17" fmla="*/ 136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423">
                  <a:moveTo>
                    <a:pt x="218" y="136"/>
                  </a:moveTo>
                  <a:lnTo>
                    <a:pt x="218" y="136"/>
                  </a:lnTo>
                  <a:cubicBezTo>
                    <a:pt x="54" y="0"/>
                    <a:pt x="54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41" y="381"/>
                    <a:pt x="41" y="381"/>
                    <a:pt x="41" y="381"/>
                  </a:cubicBezTo>
                  <a:cubicBezTo>
                    <a:pt x="41" y="381"/>
                    <a:pt x="41" y="381"/>
                    <a:pt x="54" y="381"/>
                  </a:cubicBezTo>
                  <a:cubicBezTo>
                    <a:pt x="218" y="163"/>
                    <a:pt x="218" y="163"/>
                    <a:pt x="218" y="163"/>
                  </a:cubicBezTo>
                  <a:lnTo>
                    <a:pt x="218" y="1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50" name="Freeform 221"/>
            <p:cNvSpPr>
              <a:spLocks noChangeArrowheads="1"/>
            </p:cNvSpPr>
            <p:nvPr/>
          </p:nvSpPr>
          <p:spPr bwMode="auto">
            <a:xfrm>
              <a:off x="6654855" y="11311249"/>
              <a:ext cx="50167" cy="37636"/>
            </a:xfrm>
            <a:custGeom>
              <a:avLst/>
              <a:gdLst>
                <a:gd name="T0" fmla="*/ 26 w 55"/>
                <a:gd name="T1" fmla="*/ 0 h 41"/>
                <a:gd name="T2" fmla="*/ 26 w 55"/>
                <a:gd name="T3" fmla="*/ 0 h 41"/>
                <a:gd name="T4" fmla="*/ 12 w 55"/>
                <a:gd name="T5" fmla="*/ 0 h 41"/>
                <a:gd name="T6" fmla="*/ 12 w 55"/>
                <a:gd name="T7" fmla="*/ 27 h 41"/>
                <a:gd name="T8" fmla="*/ 40 w 55"/>
                <a:gd name="T9" fmla="*/ 27 h 41"/>
                <a:gd name="T10" fmla="*/ 40 w 55"/>
                <a:gd name="T11" fmla="*/ 0 h 41"/>
                <a:gd name="T12" fmla="*/ 26 w 55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41">
                  <a:moveTo>
                    <a:pt x="26" y="0"/>
                  </a:moveTo>
                  <a:lnTo>
                    <a:pt x="26" y="0"/>
                  </a:lnTo>
                  <a:lnTo>
                    <a:pt x="12" y="0"/>
                  </a:lnTo>
                  <a:cubicBezTo>
                    <a:pt x="0" y="12"/>
                    <a:pt x="12" y="27"/>
                    <a:pt x="12" y="27"/>
                  </a:cubicBezTo>
                  <a:cubicBezTo>
                    <a:pt x="26" y="40"/>
                    <a:pt x="40" y="40"/>
                    <a:pt x="40" y="27"/>
                  </a:cubicBezTo>
                  <a:cubicBezTo>
                    <a:pt x="54" y="12"/>
                    <a:pt x="54" y="0"/>
                    <a:pt x="40" y="0"/>
                  </a:cubicBezTo>
                  <a:cubicBezTo>
                    <a:pt x="40" y="0"/>
                    <a:pt x="40" y="0"/>
                    <a:pt x="2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51" name="Freeform 222"/>
            <p:cNvSpPr>
              <a:spLocks noChangeArrowheads="1"/>
            </p:cNvSpPr>
            <p:nvPr/>
          </p:nvSpPr>
          <p:spPr bwMode="auto">
            <a:xfrm>
              <a:off x="6604690" y="11261068"/>
              <a:ext cx="54346" cy="54363"/>
            </a:xfrm>
            <a:custGeom>
              <a:avLst/>
              <a:gdLst>
                <a:gd name="T0" fmla="*/ 28 w 57"/>
                <a:gd name="T1" fmla="*/ 0 h 56"/>
                <a:gd name="T2" fmla="*/ 28 w 57"/>
                <a:gd name="T3" fmla="*/ 0 h 56"/>
                <a:gd name="T4" fmla="*/ 14 w 57"/>
                <a:gd name="T5" fmla="*/ 13 h 56"/>
                <a:gd name="T6" fmla="*/ 14 w 57"/>
                <a:gd name="T7" fmla="*/ 41 h 56"/>
                <a:gd name="T8" fmla="*/ 42 w 57"/>
                <a:gd name="T9" fmla="*/ 41 h 56"/>
                <a:gd name="T10" fmla="*/ 42 w 57"/>
                <a:gd name="T11" fmla="*/ 13 h 56"/>
                <a:gd name="T12" fmla="*/ 28 w 57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56">
                  <a:moveTo>
                    <a:pt x="28" y="0"/>
                  </a:moveTo>
                  <a:lnTo>
                    <a:pt x="28" y="0"/>
                  </a:lnTo>
                  <a:lnTo>
                    <a:pt x="14" y="13"/>
                  </a:lnTo>
                  <a:cubicBezTo>
                    <a:pt x="0" y="27"/>
                    <a:pt x="14" y="41"/>
                    <a:pt x="14" y="41"/>
                  </a:cubicBezTo>
                  <a:cubicBezTo>
                    <a:pt x="28" y="55"/>
                    <a:pt x="42" y="55"/>
                    <a:pt x="42" y="41"/>
                  </a:cubicBezTo>
                  <a:cubicBezTo>
                    <a:pt x="56" y="27"/>
                    <a:pt x="56" y="13"/>
                    <a:pt x="42" y="13"/>
                  </a:cubicBezTo>
                  <a:cubicBezTo>
                    <a:pt x="42" y="0"/>
                    <a:pt x="42" y="0"/>
                    <a:pt x="2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52" name="Freeform 223"/>
            <p:cNvSpPr>
              <a:spLocks noChangeArrowheads="1"/>
            </p:cNvSpPr>
            <p:nvPr/>
          </p:nvSpPr>
          <p:spPr bwMode="auto">
            <a:xfrm>
              <a:off x="6964218" y="10834538"/>
              <a:ext cx="179762" cy="334532"/>
            </a:xfrm>
            <a:custGeom>
              <a:avLst/>
              <a:gdLst>
                <a:gd name="T0" fmla="*/ 108 w 191"/>
                <a:gd name="T1" fmla="*/ 0 h 354"/>
                <a:gd name="T2" fmla="*/ 0 w 191"/>
                <a:gd name="T3" fmla="*/ 122 h 354"/>
                <a:gd name="T4" fmla="*/ 190 w 191"/>
                <a:gd name="T5" fmla="*/ 353 h 354"/>
                <a:gd name="T6" fmla="*/ 190 w 191"/>
                <a:gd name="T7" fmla="*/ 0 h 354"/>
                <a:gd name="T8" fmla="*/ 108 w 191"/>
                <a:gd name="T9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354">
                  <a:moveTo>
                    <a:pt x="108" y="0"/>
                  </a:moveTo>
                  <a:lnTo>
                    <a:pt x="0" y="122"/>
                  </a:lnTo>
                  <a:lnTo>
                    <a:pt x="190" y="353"/>
                  </a:lnTo>
                  <a:lnTo>
                    <a:pt x="190" y="0"/>
                  </a:lnTo>
                  <a:lnTo>
                    <a:pt x="10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53" name="Freeform 224"/>
            <p:cNvSpPr>
              <a:spLocks noChangeArrowheads="1"/>
            </p:cNvSpPr>
            <p:nvPr/>
          </p:nvSpPr>
          <p:spPr bwMode="auto">
            <a:xfrm>
              <a:off x="6705022" y="11348885"/>
              <a:ext cx="50167" cy="41816"/>
            </a:xfrm>
            <a:custGeom>
              <a:avLst/>
              <a:gdLst>
                <a:gd name="T0" fmla="*/ 26 w 55"/>
                <a:gd name="T1" fmla="*/ 0 h 42"/>
                <a:gd name="T2" fmla="*/ 26 w 55"/>
                <a:gd name="T3" fmla="*/ 0 h 42"/>
                <a:gd name="T4" fmla="*/ 14 w 55"/>
                <a:gd name="T5" fmla="*/ 0 h 42"/>
                <a:gd name="T6" fmla="*/ 14 w 55"/>
                <a:gd name="T7" fmla="*/ 41 h 42"/>
                <a:gd name="T8" fmla="*/ 40 w 55"/>
                <a:gd name="T9" fmla="*/ 28 h 42"/>
                <a:gd name="T10" fmla="*/ 40 w 55"/>
                <a:gd name="T11" fmla="*/ 0 h 42"/>
                <a:gd name="T12" fmla="*/ 26 w 55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42">
                  <a:moveTo>
                    <a:pt x="26" y="0"/>
                  </a:moveTo>
                  <a:lnTo>
                    <a:pt x="26" y="0"/>
                  </a:lnTo>
                  <a:lnTo>
                    <a:pt x="14" y="0"/>
                  </a:lnTo>
                  <a:cubicBezTo>
                    <a:pt x="0" y="14"/>
                    <a:pt x="14" y="28"/>
                    <a:pt x="14" y="41"/>
                  </a:cubicBezTo>
                  <a:cubicBezTo>
                    <a:pt x="26" y="41"/>
                    <a:pt x="40" y="41"/>
                    <a:pt x="40" y="28"/>
                  </a:cubicBezTo>
                  <a:cubicBezTo>
                    <a:pt x="54" y="28"/>
                    <a:pt x="54" y="14"/>
                    <a:pt x="40" y="0"/>
                  </a:cubicBezTo>
                  <a:cubicBezTo>
                    <a:pt x="40" y="0"/>
                    <a:pt x="40" y="0"/>
                    <a:pt x="2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54" name="Freeform 225"/>
            <p:cNvSpPr>
              <a:spLocks noChangeArrowheads="1"/>
            </p:cNvSpPr>
            <p:nvPr/>
          </p:nvSpPr>
          <p:spPr bwMode="auto">
            <a:xfrm>
              <a:off x="6759368" y="10976718"/>
              <a:ext cx="351166" cy="246719"/>
            </a:xfrm>
            <a:custGeom>
              <a:avLst/>
              <a:gdLst>
                <a:gd name="T0" fmla="*/ 14 w 369"/>
                <a:gd name="T1" fmla="*/ 135 h 259"/>
                <a:gd name="T2" fmla="*/ 14 w 369"/>
                <a:gd name="T3" fmla="*/ 135 h 259"/>
                <a:gd name="T4" fmla="*/ 0 w 369"/>
                <a:gd name="T5" fmla="*/ 177 h 259"/>
                <a:gd name="T6" fmla="*/ 41 w 369"/>
                <a:gd name="T7" fmla="*/ 177 h 259"/>
                <a:gd name="T8" fmla="*/ 123 w 369"/>
                <a:gd name="T9" fmla="*/ 109 h 259"/>
                <a:gd name="T10" fmla="*/ 123 w 369"/>
                <a:gd name="T11" fmla="*/ 109 h 259"/>
                <a:gd name="T12" fmla="*/ 135 w 369"/>
                <a:gd name="T13" fmla="*/ 109 h 259"/>
                <a:gd name="T14" fmla="*/ 135 w 369"/>
                <a:gd name="T15" fmla="*/ 109 h 259"/>
                <a:gd name="T16" fmla="*/ 135 w 369"/>
                <a:gd name="T17" fmla="*/ 109 h 259"/>
                <a:gd name="T18" fmla="*/ 135 w 369"/>
                <a:gd name="T19" fmla="*/ 109 h 259"/>
                <a:gd name="T20" fmla="*/ 135 w 369"/>
                <a:gd name="T21" fmla="*/ 109 h 259"/>
                <a:gd name="T22" fmla="*/ 231 w 369"/>
                <a:gd name="T23" fmla="*/ 191 h 259"/>
                <a:gd name="T24" fmla="*/ 231 w 369"/>
                <a:gd name="T25" fmla="*/ 191 h 259"/>
                <a:gd name="T26" fmla="*/ 300 w 369"/>
                <a:gd name="T27" fmla="*/ 258 h 259"/>
                <a:gd name="T28" fmla="*/ 368 w 369"/>
                <a:gd name="T29" fmla="*/ 203 h 259"/>
                <a:gd name="T30" fmla="*/ 204 w 369"/>
                <a:gd name="T31" fmla="*/ 0 h 259"/>
                <a:gd name="T32" fmla="*/ 14 w 369"/>
                <a:gd name="T33" fmla="*/ 13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9" h="259">
                  <a:moveTo>
                    <a:pt x="14" y="135"/>
                  </a:moveTo>
                  <a:lnTo>
                    <a:pt x="14" y="135"/>
                  </a:lnTo>
                  <a:cubicBezTo>
                    <a:pt x="0" y="135"/>
                    <a:pt x="0" y="163"/>
                    <a:pt x="0" y="177"/>
                  </a:cubicBezTo>
                  <a:cubicBezTo>
                    <a:pt x="14" y="177"/>
                    <a:pt x="41" y="177"/>
                    <a:pt x="41" y="177"/>
                  </a:cubicBezTo>
                  <a:cubicBezTo>
                    <a:pt x="55" y="163"/>
                    <a:pt x="109" y="109"/>
                    <a:pt x="123" y="109"/>
                  </a:cubicBezTo>
                  <a:lnTo>
                    <a:pt x="123" y="109"/>
                  </a:lnTo>
                  <a:cubicBezTo>
                    <a:pt x="123" y="109"/>
                    <a:pt x="123" y="109"/>
                    <a:pt x="135" y="109"/>
                  </a:cubicBezTo>
                  <a:lnTo>
                    <a:pt x="135" y="109"/>
                  </a:lnTo>
                  <a:lnTo>
                    <a:pt x="135" y="109"/>
                  </a:lnTo>
                  <a:lnTo>
                    <a:pt x="135" y="109"/>
                  </a:lnTo>
                  <a:lnTo>
                    <a:pt x="135" y="109"/>
                  </a:lnTo>
                  <a:cubicBezTo>
                    <a:pt x="231" y="191"/>
                    <a:pt x="231" y="191"/>
                    <a:pt x="231" y="191"/>
                  </a:cubicBezTo>
                  <a:lnTo>
                    <a:pt x="231" y="191"/>
                  </a:lnTo>
                  <a:cubicBezTo>
                    <a:pt x="300" y="258"/>
                    <a:pt x="300" y="258"/>
                    <a:pt x="300" y="258"/>
                  </a:cubicBezTo>
                  <a:cubicBezTo>
                    <a:pt x="368" y="203"/>
                    <a:pt x="368" y="203"/>
                    <a:pt x="368" y="203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177" y="13"/>
                    <a:pt x="55" y="67"/>
                    <a:pt x="14" y="1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55" name="Freeform 226"/>
            <p:cNvSpPr>
              <a:spLocks noChangeArrowheads="1"/>
            </p:cNvSpPr>
            <p:nvPr/>
          </p:nvSpPr>
          <p:spPr bwMode="auto">
            <a:xfrm>
              <a:off x="6629773" y="11001807"/>
              <a:ext cx="438957" cy="426529"/>
            </a:xfrm>
            <a:custGeom>
              <a:avLst/>
              <a:gdLst>
                <a:gd name="T0" fmla="*/ 259 w 463"/>
                <a:gd name="T1" fmla="*/ 108 h 450"/>
                <a:gd name="T2" fmla="*/ 259 w 463"/>
                <a:gd name="T3" fmla="*/ 108 h 450"/>
                <a:gd name="T4" fmla="*/ 204 w 463"/>
                <a:gd name="T5" fmla="*/ 164 h 450"/>
                <a:gd name="T6" fmla="*/ 122 w 463"/>
                <a:gd name="T7" fmla="*/ 164 h 450"/>
                <a:gd name="T8" fmla="*/ 122 w 463"/>
                <a:gd name="T9" fmla="*/ 94 h 450"/>
                <a:gd name="T10" fmla="*/ 217 w 463"/>
                <a:gd name="T11" fmla="*/ 0 h 450"/>
                <a:gd name="T12" fmla="*/ 150 w 463"/>
                <a:gd name="T13" fmla="*/ 13 h 450"/>
                <a:gd name="T14" fmla="*/ 0 w 463"/>
                <a:gd name="T15" fmla="*/ 218 h 450"/>
                <a:gd name="T16" fmla="*/ 271 w 463"/>
                <a:gd name="T17" fmla="*/ 449 h 450"/>
                <a:gd name="T18" fmla="*/ 286 w 463"/>
                <a:gd name="T19" fmla="*/ 449 h 450"/>
                <a:gd name="T20" fmla="*/ 286 w 463"/>
                <a:gd name="T21" fmla="*/ 449 h 450"/>
                <a:gd name="T22" fmla="*/ 299 w 463"/>
                <a:gd name="T23" fmla="*/ 449 h 450"/>
                <a:gd name="T24" fmla="*/ 313 w 463"/>
                <a:gd name="T25" fmla="*/ 435 h 450"/>
                <a:gd name="T26" fmla="*/ 299 w 463"/>
                <a:gd name="T27" fmla="*/ 422 h 450"/>
                <a:gd name="T28" fmla="*/ 204 w 463"/>
                <a:gd name="T29" fmla="*/ 339 h 450"/>
                <a:gd name="T30" fmla="*/ 204 w 463"/>
                <a:gd name="T31" fmla="*/ 313 h 450"/>
                <a:gd name="T32" fmla="*/ 231 w 463"/>
                <a:gd name="T33" fmla="*/ 313 h 450"/>
                <a:gd name="T34" fmla="*/ 245 w 463"/>
                <a:gd name="T35" fmla="*/ 327 h 450"/>
                <a:gd name="T36" fmla="*/ 245 w 463"/>
                <a:gd name="T37" fmla="*/ 327 h 450"/>
                <a:gd name="T38" fmla="*/ 327 w 463"/>
                <a:gd name="T39" fmla="*/ 395 h 450"/>
                <a:gd name="T40" fmla="*/ 327 w 463"/>
                <a:gd name="T41" fmla="*/ 395 h 450"/>
                <a:gd name="T42" fmla="*/ 340 w 463"/>
                <a:gd name="T43" fmla="*/ 408 h 450"/>
                <a:gd name="T44" fmla="*/ 354 w 463"/>
                <a:gd name="T45" fmla="*/ 408 h 450"/>
                <a:gd name="T46" fmla="*/ 367 w 463"/>
                <a:gd name="T47" fmla="*/ 408 h 450"/>
                <a:gd name="T48" fmla="*/ 367 w 463"/>
                <a:gd name="T49" fmla="*/ 381 h 450"/>
                <a:gd name="T50" fmla="*/ 271 w 463"/>
                <a:gd name="T51" fmla="*/ 299 h 450"/>
                <a:gd name="T52" fmla="*/ 271 w 463"/>
                <a:gd name="T53" fmla="*/ 272 h 450"/>
                <a:gd name="T54" fmla="*/ 286 w 463"/>
                <a:gd name="T55" fmla="*/ 272 h 450"/>
                <a:gd name="T56" fmla="*/ 299 w 463"/>
                <a:gd name="T57" fmla="*/ 285 h 450"/>
                <a:gd name="T58" fmla="*/ 381 w 463"/>
                <a:gd name="T59" fmla="*/ 354 h 450"/>
                <a:gd name="T60" fmla="*/ 381 w 463"/>
                <a:gd name="T61" fmla="*/ 367 h 450"/>
                <a:gd name="T62" fmla="*/ 394 w 463"/>
                <a:gd name="T63" fmla="*/ 367 h 450"/>
                <a:gd name="T64" fmla="*/ 394 w 463"/>
                <a:gd name="T65" fmla="*/ 367 h 450"/>
                <a:gd name="T66" fmla="*/ 394 w 463"/>
                <a:gd name="T67" fmla="*/ 367 h 450"/>
                <a:gd name="T68" fmla="*/ 394 w 463"/>
                <a:gd name="T69" fmla="*/ 367 h 450"/>
                <a:gd name="T70" fmla="*/ 394 w 463"/>
                <a:gd name="T71" fmla="*/ 367 h 450"/>
                <a:gd name="T72" fmla="*/ 408 w 463"/>
                <a:gd name="T73" fmla="*/ 354 h 450"/>
                <a:gd name="T74" fmla="*/ 408 w 463"/>
                <a:gd name="T75" fmla="*/ 327 h 450"/>
                <a:gd name="T76" fmla="*/ 313 w 463"/>
                <a:gd name="T77" fmla="*/ 245 h 450"/>
                <a:gd name="T78" fmla="*/ 313 w 463"/>
                <a:gd name="T79" fmla="*/ 245 h 450"/>
                <a:gd name="T80" fmla="*/ 313 w 463"/>
                <a:gd name="T81" fmla="*/ 245 h 450"/>
                <a:gd name="T82" fmla="*/ 313 w 463"/>
                <a:gd name="T83" fmla="*/ 218 h 450"/>
                <a:gd name="T84" fmla="*/ 327 w 463"/>
                <a:gd name="T85" fmla="*/ 218 h 450"/>
                <a:gd name="T86" fmla="*/ 422 w 463"/>
                <a:gd name="T87" fmla="*/ 299 h 450"/>
                <a:gd name="T88" fmla="*/ 422 w 463"/>
                <a:gd name="T89" fmla="*/ 299 h 450"/>
                <a:gd name="T90" fmla="*/ 436 w 463"/>
                <a:gd name="T91" fmla="*/ 299 h 450"/>
                <a:gd name="T92" fmla="*/ 436 w 463"/>
                <a:gd name="T93" fmla="*/ 299 h 450"/>
                <a:gd name="T94" fmla="*/ 450 w 463"/>
                <a:gd name="T95" fmla="*/ 299 h 450"/>
                <a:gd name="T96" fmla="*/ 450 w 463"/>
                <a:gd name="T97" fmla="*/ 272 h 450"/>
                <a:gd name="T98" fmla="*/ 259 w 463"/>
                <a:gd name="T99" fmla="*/ 108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3" h="450">
                  <a:moveTo>
                    <a:pt x="259" y="108"/>
                  </a:moveTo>
                  <a:lnTo>
                    <a:pt x="259" y="108"/>
                  </a:lnTo>
                  <a:cubicBezTo>
                    <a:pt x="245" y="122"/>
                    <a:pt x="217" y="136"/>
                    <a:pt x="204" y="164"/>
                  </a:cubicBezTo>
                  <a:cubicBezTo>
                    <a:pt x="177" y="190"/>
                    <a:pt x="150" y="190"/>
                    <a:pt x="122" y="164"/>
                  </a:cubicBezTo>
                  <a:cubicBezTo>
                    <a:pt x="96" y="150"/>
                    <a:pt x="108" y="108"/>
                    <a:pt x="122" y="94"/>
                  </a:cubicBezTo>
                  <a:cubicBezTo>
                    <a:pt x="136" y="54"/>
                    <a:pt x="177" y="27"/>
                    <a:pt x="217" y="0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271" y="449"/>
                    <a:pt x="271" y="449"/>
                    <a:pt x="271" y="449"/>
                  </a:cubicBezTo>
                  <a:cubicBezTo>
                    <a:pt x="286" y="449"/>
                    <a:pt x="286" y="449"/>
                    <a:pt x="286" y="449"/>
                  </a:cubicBezTo>
                  <a:lnTo>
                    <a:pt x="286" y="449"/>
                  </a:lnTo>
                  <a:cubicBezTo>
                    <a:pt x="299" y="449"/>
                    <a:pt x="299" y="449"/>
                    <a:pt x="299" y="449"/>
                  </a:cubicBezTo>
                  <a:cubicBezTo>
                    <a:pt x="313" y="435"/>
                    <a:pt x="313" y="435"/>
                    <a:pt x="313" y="435"/>
                  </a:cubicBezTo>
                  <a:cubicBezTo>
                    <a:pt x="313" y="422"/>
                    <a:pt x="313" y="422"/>
                    <a:pt x="299" y="422"/>
                  </a:cubicBezTo>
                  <a:cubicBezTo>
                    <a:pt x="204" y="339"/>
                    <a:pt x="204" y="339"/>
                    <a:pt x="204" y="339"/>
                  </a:cubicBezTo>
                  <a:cubicBezTo>
                    <a:pt x="204" y="339"/>
                    <a:pt x="204" y="327"/>
                    <a:pt x="204" y="313"/>
                  </a:cubicBezTo>
                  <a:cubicBezTo>
                    <a:pt x="217" y="313"/>
                    <a:pt x="217" y="313"/>
                    <a:pt x="231" y="313"/>
                  </a:cubicBezTo>
                  <a:cubicBezTo>
                    <a:pt x="245" y="327"/>
                    <a:pt x="245" y="327"/>
                    <a:pt x="245" y="327"/>
                  </a:cubicBezTo>
                  <a:lnTo>
                    <a:pt x="245" y="327"/>
                  </a:lnTo>
                  <a:cubicBezTo>
                    <a:pt x="327" y="395"/>
                    <a:pt x="327" y="395"/>
                    <a:pt x="327" y="395"/>
                  </a:cubicBezTo>
                  <a:lnTo>
                    <a:pt x="327" y="395"/>
                  </a:lnTo>
                  <a:cubicBezTo>
                    <a:pt x="340" y="408"/>
                    <a:pt x="340" y="408"/>
                    <a:pt x="340" y="408"/>
                  </a:cubicBezTo>
                  <a:cubicBezTo>
                    <a:pt x="340" y="408"/>
                    <a:pt x="340" y="408"/>
                    <a:pt x="354" y="408"/>
                  </a:cubicBezTo>
                  <a:cubicBezTo>
                    <a:pt x="354" y="408"/>
                    <a:pt x="354" y="408"/>
                    <a:pt x="367" y="408"/>
                  </a:cubicBezTo>
                  <a:cubicBezTo>
                    <a:pt x="367" y="395"/>
                    <a:pt x="367" y="381"/>
                    <a:pt x="367" y="381"/>
                  </a:cubicBezTo>
                  <a:cubicBezTo>
                    <a:pt x="271" y="299"/>
                    <a:pt x="271" y="299"/>
                    <a:pt x="271" y="299"/>
                  </a:cubicBezTo>
                  <a:cubicBezTo>
                    <a:pt x="259" y="285"/>
                    <a:pt x="259" y="285"/>
                    <a:pt x="271" y="272"/>
                  </a:cubicBezTo>
                  <a:lnTo>
                    <a:pt x="286" y="272"/>
                  </a:lnTo>
                  <a:cubicBezTo>
                    <a:pt x="299" y="285"/>
                    <a:pt x="299" y="285"/>
                    <a:pt x="299" y="285"/>
                  </a:cubicBezTo>
                  <a:cubicBezTo>
                    <a:pt x="381" y="354"/>
                    <a:pt x="381" y="354"/>
                    <a:pt x="381" y="354"/>
                  </a:cubicBezTo>
                  <a:cubicBezTo>
                    <a:pt x="381" y="367"/>
                    <a:pt x="381" y="367"/>
                    <a:pt x="381" y="367"/>
                  </a:cubicBezTo>
                  <a:cubicBezTo>
                    <a:pt x="394" y="367"/>
                    <a:pt x="394" y="367"/>
                    <a:pt x="394" y="367"/>
                  </a:cubicBezTo>
                  <a:lnTo>
                    <a:pt x="394" y="367"/>
                  </a:lnTo>
                  <a:lnTo>
                    <a:pt x="394" y="367"/>
                  </a:lnTo>
                  <a:lnTo>
                    <a:pt x="394" y="367"/>
                  </a:lnTo>
                  <a:lnTo>
                    <a:pt x="394" y="367"/>
                  </a:lnTo>
                  <a:cubicBezTo>
                    <a:pt x="408" y="367"/>
                    <a:pt x="408" y="354"/>
                    <a:pt x="408" y="354"/>
                  </a:cubicBezTo>
                  <a:cubicBezTo>
                    <a:pt x="422" y="339"/>
                    <a:pt x="422" y="339"/>
                    <a:pt x="408" y="327"/>
                  </a:cubicBezTo>
                  <a:cubicBezTo>
                    <a:pt x="313" y="245"/>
                    <a:pt x="313" y="245"/>
                    <a:pt x="313" y="245"/>
                  </a:cubicBezTo>
                  <a:lnTo>
                    <a:pt x="313" y="245"/>
                  </a:lnTo>
                  <a:lnTo>
                    <a:pt x="313" y="245"/>
                  </a:lnTo>
                  <a:cubicBezTo>
                    <a:pt x="299" y="231"/>
                    <a:pt x="299" y="231"/>
                    <a:pt x="313" y="218"/>
                  </a:cubicBezTo>
                  <a:lnTo>
                    <a:pt x="327" y="218"/>
                  </a:lnTo>
                  <a:cubicBezTo>
                    <a:pt x="422" y="299"/>
                    <a:pt x="422" y="299"/>
                    <a:pt x="422" y="299"/>
                  </a:cubicBezTo>
                  <a:lnTo>
                    <a:pt x="422" y="299"/>
                  </a:lnTo>
                  <a:lnTo>
                    <a:pt x="436" y="299"/>
                  </a:lnTo>
                  <a:lnTo>
                    <a:pt x="436" y="299"/>
                  </a:lnTo>
                  <a:lnTo>
                    <a:pt x="450" y="299"/>
                  </a:lnTo>
                  <a:cubicBezTo>
                    <a:pt x="462" y="285"/>
                    <a:pt x="450" y="272"/>
                    <a:pt x="450" y="272"/>
                  </a:cubicBezTo>
                  <a:lnTo>
                    <a:pt x="259" y="10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56" name="Freeform 227"/>
            <p:cNvSpPr>
              <a:spLocks noChangeArrowheads="1"/>
            </p:cNvSpPr>
            <p:nvPr/>
          </p:nvSpPr>
          <p:spPr bwMode="auto">
            <a:xfrm>
              <a:off x="6759368" y="11390700"/>
              <a:ext cx="54349" cy="50180"/>
            </a:xfrm>
            <a:custGeom>
              <a:avLst/>
              <a:gdLst>
                <a:gd name="T0" fmla="*/ 27 w 56"/>
                <a:gd name="T1" fmla="*/ 0 h 55"/>
                <a:gd name="T2" fmla="*/ 27 w 56"/>
                <a:gd name="T3" fmla="*/ 0 h 55"/>
                <a:gd name="T4" fmla="*/ 14 w 56"/>
                <a:gd name="T5" fmla="*/ 14 h 55"/>
                <a:gd name="T6" fmla="*/ 14 w 56"/>
                <a:gd name="T7" fmla="*/ 41 h 55"/>
                <a:gd name="T8" fmla="*/ 41 w 56"/>
                <a:gd name="T9" fmla="*/ 41 h 55"/>
                <a:gd name="T10" fmla="*/ 41 w 56"/>
                <a:gd name="T11" fmla="*/ 0 h 55"/>
                <a:gd name="T12" fmla="*/ 27 w 56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5">
                  <a:moveTo>
                    <a:pt x="27" y="0"/>
                  </a:moveTo>
                  <a:lnTo>
                    <a:pt x="27" y="0"/>
                  </a:lnTo>
                  <a:cubicBezTo>
                    <a:pt x="27" y="0"/>
                    <a:pt x="14" y="0"/>
                    <a:pt x="14" y="14"/>
                  </a:cubicBezTo>
                  <a:cubicBezTo>
                    <a:pt x="0" y="14"/>
                    <a:pt x="14" y="27"/>
                    <a:pt x="14" y="41"/>
                  </a:cubicBezTo>
                  <a:cubicBezTo>
                    <a:pt x="27" y="54"/>
                    <a:pt x="41" y="41"/>
                    <a:pt x="41" y="41"/>
                  </a:cubicBezTo>
                  <a:cubicBezTo>
                    <a:pt x="55" y="27"/>
                    <a:pt x="55" y="14"/>
                    <a:pt x="41" y="0"/>
                  </a:cubicBezTo>
                  <a:cubicBezTo>
                    <a:pt x="41" y="0"/>
                    <a:pt x="41" y="0"/>
                    <a:pt x="2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57" name="Freeform 228"/>
            <p:cNvSpPr>
              <a:spLocks noChangeArrowheads="1"/>
            </p:cNvSpPr>
            <p:nvPr/>
          </p:nvSpPr>
          <p:spPr bwMode="auto">
            <a:xfrm>
              <a:off x="6901508" y="11453424"/>
              <a:ext cx="4181" cy="418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0101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66" tIns="76183" rIns="152366" bIns="76183" anchor="ctr"/>
            <a:lstStyle/>
            <a:p>
              <a:endParaRPr lang="en-US" dirty="0">
                <a:latin typeface="Lato Light"/>
              </a:endParaRPr>
            </a:p>
          </p:txBody>
        </p:sp>
      </p:grpSp>
      <p:grpSp>
        <p:nvGrpSpPr>
          <p:cNvPr id="6" name="Group 59"/>
          <p:cNvGrpSpPr/>
          <p:nvPr/>
        </p:nvGrpSpPr>
        <p:grpSpPr>
          <a:xfrm>
            <a:off x="20098886" y="8545919"/>
            <a:ext cx="956238" cy="1088923"/>
            <a:chOff x="11934902" y="2354157"/>
            <a:chExt cx="543473" cy="618884"/>
          </a:xfrm>
        </p:grpSpPr>
        <p:sp>
          <p:nvSpPr>
            <p:cNvPr id="61" name="Freeform 746"/>
            <p:cNvSpPr>
              <a:spLocks noChangeArrowheads="1"/>
            </p:cNvSpPr>
            <p:nvPr/>
          </p:nvSpPr>
          <p:spPr bwMode="auto">
            <a:xfrm>
              <a:off x="12064501" y="2354157"/>
              <a:ext cx="284278" cy="142175"/>
            </a:xfrm>
            <a:custGeom>
              <a:avLst/>
              <a:gdLst>
                <a:gd name="T0" fmla="*/ 81 w 300"/>
                <a:gd name="T1" fmla="*/ 150 h 151"/>
                <a:gd name="T2" fmla="*/ 81 w 300"/>
                <a:gd name="T3" fmla="*/ 150 h 151"/>
                <a:gd name="T4" fmla="*/ 81 w 300"/>
                <a:gd name="T5" fmla="*/ 150 h 151"/>
                <a:gd name="T6" fmla="*/ 218 w 300"/>
                <a:gd name="T7" fmla="*/ 150 h 151"/>
                <a:gd name="T8" fmla="*/ 218 w 300"/>
                <a:gd name="T9" fmla="*/ 150 h 151"/>
                <a:gd name="T10" fmla="*/ 299 w 300"/>
                <a:gd name="T11" fmla="*/ 14 h 151"/>
                <a:gd name="T12" fmla="*/ 299 w 300"/>
                <a:gd name="T13" fmla="*/ 0 h 151"/>
                <a:gd name="T14" fmla="*/ 299 w 300"/>
                <a:gd name="T15" fmla="*/ 0 h 151"/>
                <a:gd name="T16" fmla="*/ 13 w 300"/>
                <a:gd name="T17" fmla="*/ 0 h 151"/>
                <a:gd name="T18" fmla="*/ 0 w 300"/>
                <a:gd name="T19" fmla="*/ 0 h 151"/>
                <a:gd name="T20" fmla="*/ 0 w 300"/>
                <a:gd name="T21" fmla="*/ 14 h 151"/>
                <a:gd name="T22" fmla="*/ 81 w 300"/>
                <a:gd name="T23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0" h="151">
                  <a:moveTo>
                    <a:pt x="81" y="150"/>
                  </a:moveTo>
                  <a:lnTo>
                    <a:pt x="81" y="150"/>
                  </a:lnTo>
                  <a:lnTo>
                    <a:pt x="81" y="150"/>
                  </a:lnTo>
                  <a:cubicBezTo>
                    <a:pt x="218" y="150"/>
                    <a:pt x="218" y="150"/>
                    <a:pt x="218" y="150"/>
                  </a:cubicBezTo>
                  <a:lnTo>
                    <a:pt x="218" y="150"/>
                  </a:lnTo>
                  <a:cubicBezTo>
                    <a:pt x="299" y="14"/>
                    <a:pt x="299" y="14"/>
                    <a:pt x="299" y="14"/>
                  </a:cubicBezTo>
                  <a:cubicBezTo>
                    <a:pt x="299" y="0"/>
                    <a:pt x="299" y="0"/>
                    <a:pt x="299" y="0"/>
                  </a:cubicBezTo>
                  <a:lnTo>
                    <a:pt x="299" y="0"/>
                  </a:lnTo>
                  <a:cubicBezTo>
                    <a:pt x="13" y="0"/>
                    <a:pt x="13" y="0"/>
                    <a:pt x="13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14"/>
                  </a:cubicBezTo>
                  <a:lnTo>
                    <a:pt x="81" y="15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62" name="Freeform 747"/>
            <p:cNvSpPr>
              <a:spLocks noChangeArrowheads="1"/>
            </p:cNvSpPr>
            <p:nvPr/>
          </p:nvSpPr>
          <p:spPr bwMode="auto">
            <a:xfrm>
              <a:off x="11934902" y="2533968"/>
              <a:ext cx="543473" cy="439073"/>
            </a:xfrm>
            <a:custGeom>
              <a:avLst/>
              <a:gdLst>
                <a:gd name="T0" fmla="*/ 571 w 572"/>
                <a:gd name="T1" fmla="*/ 313 h 464"/>
                <a:gd name="T2" fmla="*/ 571 w 572"/>
                <a:gd name="T3" fmla="*/ 313 h 464"/>
                <a:gd name="T4" fmla="*/ 517 w 572"/>
                <a:gd name="T5" fmla="*/ 204 h 464"/>
                <a:gd name="T6" fmla="*/ 517 w 572"/>
                <a:gd name="T7" fmla="*/ 191 h 464"/>
                <a:gd name="T8" fmla="*/ 422 w 572"/>
                <a:gd name="T9" fmla="*/ 54 h 464"/>
                <a:gd name="T10" fmla="*/ 422 w 572"/>
                <a:gd name="T11" fmla="*/ 54 h 464"/>
                <a:gd name="T12" fmla="*/ 367 w 572"/>
                <a:gd name="T13" fmla="*/ 0 h 464"/>
                <a:gd name="T14" fmla="*/ 327 w 572"/>
                <a:gd name="T15" fmla="*/ 0 h 464"/>
                <a:gd name="T16" fmla="*/ 285 w 572"/>
                <a:gd name="T17" fmla="*/ 0 h 464"/>
                <a:gd name="T18" fmla="*/ 259 w 572"/>
                <a:gd name="T19" fmla="*/ 0 h 464"/>
                <a:gd name="T20" fmla="*/ 231 w 572"/>
                <a:gd name="T21" fmla="*/ 0 h 464"/>
                <a:gd name="T22" fmla="*/ 191 w 572"/>
                <a:gd name="T23" fmla="*/ 0 h 464"/>
                <a:gd name="T24" fmla="*/ 122 w 572"/>
                <a:gd name="T25" fmla="*/ 68 h 464"/>
                <a:gd name="T26" fmla="*/ 122 w 572"/>
                <a:gd name="T27" fmla="*/ 68 h 464"/>
                <a:gd name="T28" fmla="*/ 108 w 572"/>
                <a:gd name="T29" fmla="*/ 96 h 464"/>
                <a:gd name="T30" fmla="*/ 82 w 572"/>
                <a:gd name="T31" fmla="*/ 136 h 464"/>
                <a:gd name="T32" fmla="*/ 68 w 572"/>
                <a:gd name="T33" fmla="*/ 164 h 464"/>
                <a:gd name="T34" fmla="*/ 54 w 572"/>
                <a:gd name="T35" fmla="*/ 191 h 464"/>
                <a:gd name="T36" fmla="*/ 54 w 572"/>
                <a:gd name="T37" fmla="*/ 204 h 464"/>
                <a:gd name="T38" fmla="*/ 26 w 572"/>
                <a:gd name="T39" fmla="*/ 259 h 464"/>
                <a:gd name="T40" fmla="*/ 13 w 572"/>
                <a:gd name="T41" fmla="*/ 395 h 464"/>
                <a:gd name="T42" fmla="*/ 163 w 572"/>
                <a:gd name="T43" fmla="*/ 449 h 464"/>
                <a:gd name="T44" fmla="*/ 163 w 572"/>
                <a:gd name="T45" fmla="*/ 449 h 464"/>
                <a:gd name="T46" fmla="*/ 259 w 572"/>
                <a:gd name="T47" fmla="*/ 463 h 464"/>
                <a:gd name="T48" fmla="*/ 340 w 572"/>
                <a:gd name="T49" fmla="*/ 463 h 464"/>
                <a:gd name="T50" fmla="*/ 367 w 572"/>
                <a:gd name="T51" fmla="*/ 463 h 464"/>
                <a:gd name="T52" fmla="*/ 504 w 572"/>
                <a:gd name="T53" fmla="*/ 436 h 464"/>
                <a:gd name="T54" fmla="*/ 571 w 572"/>
                <a:gd name="T55" fmla="*/ 313 h 464"/>
                <a:gd name="T56" fmla="*/ 299 w 572"/>
                <a:gd name="T57" fmla="*/ 313 h 464"/>
                <a:gd name="T58" fmla="*/ 299 w 572"/>
                <a:gd name="T59" fmla="*/ 313 h 464"/>
                <a:gd name="T60" fmla="*/ 299 w 572"/>
                <a:gd name="T61" fmla="*/ 327 h 464"/>
                <a:gd name="T62" fmla="*/ 285 w 572"/>
                <a:gd name="T63" fmla="*/ 327 h 464"/>
                <a:gd name="T64" fmla="*/ 285 w 572"/>
                <a:gd name="T65" fmla="*/ 313 h 464"/>
                <a:gd name="T66" fmla="*/ 245 w 572"/>
                <a:gd name="T67" fmla="*/ 299 h 464"/>
                <a:gd name="T68" fmla="*/ 245 w 572"/>
                <a:gd name="T69" fmla="*/ 285 h 464"/>
                <a:gd name="T70" fmla="*/ 285 w 572"/>
                <a:gd name="T71" fmla="*/ 285 h 464"/>
                <a:gd name="T72" fmla="*/ 313 w 572"/>
                <a:gd name="T73" fmla="*/ 259 h 464"/>
                <a:gd name="T74" fmla="*/ 285 w 572"/>
                <a:gd name="T75" fmla="*/ 231 h 464"/>
                <a:gd name="T76" fmla="*/ 245 w 572"/>
                <a:gd name="T77" fmla="*/ 191 h 464"/>
                <a:gd name="T78" fmla="*/ 285 w 572"/>
                <a:gd name="T79" fmla="*/ 150 h 464"/>
                <a:gd name="T80" fmla="*/ 285 w 572"/>
                <a:gd name="T81" fmla="*/ 122 h 464"/>
                <a:gd name="T82" fmla="*/ 299 w 572"/>
                <a:gd name="T83" fmla="*/ 122 h 464"/>
                <a:gd name="T84" fmla="*/ 299 w 572"/>
                <a:gd name="T85" fmla="*/ 150 h 464"/>
                <a:gd name="T86" fmla="*/ 327 w 572"/>
                <a:gd name="T87" fmla="*/ 164 h 464"/>
                <a:gd name="T88" fmla="*/ 327 w 572"/>
                <a:gd name="T89" fmla="*/ 177 h 464"/>
                <a:gd name="T90" fmla="*/ 299 w 572"/>
                <a:gd name="T91" fmla="*/ 164 h 464"/>
                <a:gd name="T92" fmla="*/ 271 w 572"/>
                <a:gd name="T93" fmla="*/ 191 h 464"/>
                <a:gd name="T94" fmla="*/ 299 w 572"/>
                <a:gd name="T95" fmla="*/ 218 h 464"/>
                <a:gd name="T96" fmla="*/ 340 w 572"/>
                <a:gd name="T97" fmla="*/ 259 h 464"/>
                <a:gd name="T98" fmla="*/ 299 w 572"/>
                <a:gd name="T99" fmla="*/ 31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2" h="464">
                  <a:moveTo>
                    <a:pt x="571" y="313"/>
                  </a:moveTo>
                  <a:lnTo>
                    <a:pt x="571" y="313"/>
                  </a:lnTo>
                  <a:cubicBezTo>
                    <a:pt x="558" y="272"/>
                    <a:pt x="530" y="245"/>
                    <a:pt x="517" y="204"/>
                  </a:cubicBezTo>
                  <a:cubicBezTo>
                    <a:pt x="517" y="191"/>
                    <a:pt x="517" y="191"/>
                    <a:pt x="517" y="191"/>
                  </a:cubicBezTo>
                  <a:cubicBezTo>
                    <a:pt x="476" y="136"/>
                    <a:pt x="462" y="96"/>
                    <a:pt x="422" y="54"/>
                  </a:cubicBezTo>
                  <a:lnTo>
                    <a:pt x="422" y="54"/>
                  </a:lnTo>
                  <a:cubicBezTo>
                    <a:pt x="408" y="28"/>
                    <a:pt x="381" y="13"/>
                    <a:pt x="367" y="0"/>
                  </a:cubicBezTo>
                  <a:cubicBezTo>
                    <a:pt x="354" y="0"/>
                    <a:pt x="340" y="0"/>
                    <a:pt x="327" y="0"/>
                  </a:cubicBezTo>
                  <a:cubicBezTo>
                    <a:pt x="313" y="0"/>
                    <a:pt x="299" y="0"/>
                    <a:pt x="285" y="0"/>
                  </a:cubicBezTo>
                  <a:cubicBezTo>
                    <a:pt x="271" y="0"/>
                    <a:pt x="259" y="0"/>
                    <a:pt x="259" y="0"/>
                  </a:cubicBezTo>
                  <a:cubicBezTo>
                    <a:pt x="245" y="0"/>
                    <a:pt x="245" y="0"/>
                    <a:pt x="231" y="0"/>
                  </a:cubicBezTo>
                  <a:cubicBezTo>
                    <a:pt x="217" y="0"/>
                    <a:pt x="203" y="0"/>
                    <a:pt x="191" y="0"/>
                  </a:cubicBezTo>
                  <a:cubicBezTo>
                    <a:pt x="163" y="13"/>
                    <a:pt x="136" y="41"/>
                    <a:pt x="122" y="68"/>
                  </a:cubicBezTo>
                  <a:lnTo>
                    <a:pt x="122" y="68"/>
                  </a:lnTo>
                  <a:cubicBezTo>
                    <a:pt x="122" y="82"/>
                    <a:pt x="108" y="96"/>
                    <a:pt x="108" y="96"/>
                  </a:cubicBezTo>
                  <a:cubicBezTo>
                    <a:pt x="95" y="108"/>
                    <a:pt x="95" y="122"/>
                    <a:pt x="82" y="136"/>
                  </a:cubicBezTo>
                  <a:cubicBezTo>
                    <a:pt x="82" y="136"/>
                    <a:pt x="68" y="150"/>
                    <a:pt x="68" y="164"/>
                  </a:cubicBezTo>
                  <a:cubicBezTo>
                    <a:pt x="68" y="177"/>
                    <a:pt x="68" y="177"/>
                    <a:pt x="54" y="191"/>
                  </a:cubicBezTo>
                  <a:lnTo>
                    <a:pt x="54" y="204"/>
                  </a:lnTo>
                  <a:cubicBezTo>
                    <a:pt x="40" y="218"/>
                    <a:pt x="26" y="245"/>
                    <a:pt x="26" y="259"/>
                  </a:cubicBezTo>
                  <a:cubicBezTo>
                    <a:pt x="13" y="299"/>
                    <a:pt x="0" y="354"/>
                    <a:pt x="13" y="395"/>
                  </a:cubicBezTo>
                  <a:cubicBezTo>
                    <a:pt x="40" y="449"/>
                    <a:pt x="136" y="449"/>
                    <a:pt x="163" y="449"/>
                  </a:cubicBezTo>
                  <a:lnTo>
                    <a:pt x="163" y="449"/>
                  </a:lnTo>
                  <a:cubicBezTo>
                    <a:pt x="191" y="449"/>
                    <a:pt x="231" y="449"/>
                    <a:pt x="259" y="463"/>
                  </a:cubicBezTo>
                  <a:cubicBezTo>
                    <a:pt x="285" y="463"/>
                    <a:pt x="313" y="463"/>
                    <a:pt x="340" y="463"/>
                  </a:cubicBezTo>
                  <a:cubicBezTo>
                    <a:pt x="354" y="463"/>
                    <a:pt x="354" y="463"/>
                    <a:pt x="367" y="463"/>
                  </a:cubicBezTo>
                  <a:cubicBezTo>
                    <a:pt x="408" y="463"/>
                    <a:pt x="462" y="449"/>
                    <a:pt x="504" y="436"/>
                  </a:cubicBezTo>
                  <a:cubicBezTo>
                    <a:pt x="558" y="422"/>
                    <a:pt x="571" y="367"/>
                    <a:pt x="571" y="313"/>
                  </a:cubicBezTo>
                  <a:close/>
                  <a:moveTo>
                    <a:pt x="299" y="313"/>
                  </a:moveTo>
                  <a:lnTo>
                    <a:pt x="299" y="313"/>
                  </a:lnTo>
                  <a:cubicBezTo>
                    <a:pt x="299" y="327"/>
                    <a:pt x="299" y="327"/>
                    <a:pt x="299" y="327"/>
                  </a:cubicBezTo>
                  <a:cubicBezTo>
                    <a:pt x="285" y="327"/>
                    <a:pt x="285" y="327"/>
                    <a:pt x="285" y="327"/>
                  </a:cubicBezTo>
                  <a:cubicBezTo>
                    <a:pt x="285" y="313"/>
                    <a:pt x="285" y="313"/>
                    <a:pt x="285" y="313"/>
                  </a:cubicBezTo>
                  <a:cubicBezTo>
                    <a:pt x="271" y="313"/>
                    <a:pt x="245" y="299"/>
                    <a:pt x="245" y="299"/>
                  </a:cubicBezTo>
                  <a:cubicBezTo>
                    <a:pt x="245" y="285"/>
                    <a:pt x="245" y="285"/>
                    <a:pt x="245" y="285"/>
                  </a:cubicBezTo>
                  <a:cubicBezTo>
                    <a:pt x="259" y="285"/>
                    <a:pt x="271" y="285"/>
                    <a:pt x="285" y="285"/>
                  </a:cubicBezTo>
                  <a:cubicBezTo>
                    <a:pt x="299" y="285"/>
                    <a:pt x="313" y="285"/>
                    <a:pt x="313" y="259"/>
                  </a:cubicBezTo>
                  <a:cubicBezTo>
                    <a:pt x="313" y="245"/>
                    <a:pt x="299" y="245"/>
                    <a:pt x="285" y="231"/>
                  </a:cubicBezTo>
                  <a:cubicBezTo>
                    <a:pt x="259" y="231"/>
                    <a:pt x="245" y="218"/>
                    <a:pt x="245" y="191"/>
                  </a:cubicBezTo>
                  <a:cubicBezTo>
                    <a:pt x="245" y="177"/>
                    <a:pt x="259" y="150"/>
                    <a:pt x="285" y="150"/>
                  </a:cubicBezTo>
                  <a:cubicBezTo>
                    <a:pt x="285" y="122"/>
                    <a:pt x="285" y="122"/>
                    <a:pt x="285" y="122"/>
                  </a:cubicBezTo>
                  <a:cubicBezTo>
                    <a:pt x="299" y="122"/>
                    <a:pt x="299" y="122"/>
                    <a:pt x="299" y="122"/>
                  </a:cubicBezTo>
                  <a:cubicBezTo>
                    <a:pt x="299" y="150"/>
                    <a:pt x="299" y="150"/>
                    <a:pt x="299" y="150"/>
                  </a:cubicBezTo>
                  <a:cubicBezTo>
                    <a:pt x="313" y="150"/>
                    <a:pt x="327" y="150"/>
                    <a:pt x="327" y="164"/>
                  </a:cubicBezTo>
                  <a:cubicBezTo>
                    <a:pt x="327" y="177"/>
                    <a:pt x="327" y="177"/>
                    <a:pt x="327" y="177"/>
                  </a:cubicBezTo>
                  <a:cubicBezTo>
                    <a:pt x="313" y="177"/>
                    <a:pt x="313" y="164"/>
                    <a:pt x="299" y="164"/>
                  </a:cubicBezTo>
                  <a:cubicBezTo>
                    <a:pt x="271" y="164"/>
                    <a:pt x="271" y="177"/>
                    <a:pt x="271" y="191"/>
                  </a:cubicBezTo>
                  <a:cubicBezTo>
                    <a:pt x="271" y="204"/>
                    <a:pt x="271" y="204"/>
                    <a:pt x="299" y="218"/>
                  </a:cubicBezTo>
                  <a:cubicBezTo>
                    <a:pt x="327" y="231"/>
                    <a:pt x="340" y="245"/>
                    <a:pt x="340" y="259"/>
                  </a:cubicBezTo>
                  <a:cubicBezTo>
                    <a:pt x="340" y="285"/>
                    <a:pt x="327" y="299"/>
                    <a:pt x="299" y="3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endParaRPr lang="en-US" dirty="0">
                <a:latin typeface="Lato Light"/>
              </a:endParaRPr>
            </a:p>
          </p:txBody>
        </p:sp>
      </p:grpSp>
      <p:sp>
        <p:nvSpPr>
          <p:cNvPr id="63" name="Freeform 537"/>
          <p:cNvSpPr>
            <a:spLocks noChangeArrowheads="1"/>
          </p:cNvSpPr>
          <p:nvPr/>
        </p:nvSpPr>
        <p:spPr bwMode="auto">
          <a:xfrm>
            <a:off x="19938194" y="5032360"/>
            <a:ext cx="1139209" cy="1216112"/>
          </a:xfrm>
          <a:custGeom>
            <a:avLst/>
            <a:gdLst>
              <a:gd name="T0" fmla="*/ 502 w 526"/>
              <a:gd name="T1" fmla="*/ 140 h 561"/>
              <a:gd name="T2" fmla="*/ 356 w 526"/>
              <a:gd name="T3" fmla="*/ 111 h 561"/>
              <a:gd name="T4" fmla="*/ 164 w 526"/>
              <a:gd name="T5" fmla="*/ 111 h 561"/>
              <a:gd name="T6" fmla="*/ 53 w 526"/>
              <a:gd name="T7" fmla="*/ 111 h 561"/>
              <a:gd name="T8" fmla="*/ 70 w 526"/>
              <a:gd name="T9" fmla="*/ 280 h 561"/>
              <a:gd name="T10" fmla="*/ 99 w 526"/>
              <a:gd name="T11" fmla="*/ 455 h 561"/>
              <a:gd name="T12" fmla="*/ 263 w 526"/>
              <a:gd name="T13" fmla="*/ 560 h 561"/>
              <a:gd name="T14" fmla="*/ 420 w 526"/>
              <a:gd name="T15" fmla="*/ 455 h 561"/>
              <a:gd name="T16" fmla="*/ 455 w 526"/>
              <a:gd name="T17" fmla="*/ 280 h 561"/>
              <a:gd name="T18" fmla="*/ 99 w 526"/>
              <a:gd name="T19" fmla="*/ 426 h 561"/>
              <a:gd name="T20" fmla="*/ 47 w 526"/>
              <a:gd name="T21" fmla="*/ 402 h 561"/>
              <a:gd name="T22" fmla="*/ 88 w 526"/>
              <a:gd name="T23" fmla="*/ 303 h 561"/>
              <a:gd name="T24" fmla="*/ 158 w 526"/>
              <a:gd name="T25" fmla="*/ 414 h 561"/>
              <a:gd name="T26" fmla="*/ 140 w 526"/>
              <a:gd name="T27" fmla="*/ 303 h 561"/>
              <a:gd name="T28" fmla="*/ 111 w 526"/>
              <a:gd name="T29" fmla="*/ 280 h 561"/>
              <a:gd name="T30" fmla="*/ 140 w 526"/>
              <a:gd name="T31" fmla="*/ 280 h 561"/>
              <a:gd name="T32" fmla="*/ 146 w 526"/>
              <a:gd name="T33" fmla="*/ 210 h 561"/>
              <a:gd name="T34" fmla="*/ 88 w 526"/>
              <a:gd name="T35" fmla="*/ 257 h 561"/>
              <a:gd name="T36" fmla="*/ 47 w 526"/>
              <a:gd name="T37" fmla="*/ 158 h 561"/>
              <a:gd name="T38" fmla="*/ 158 w 526"/>
              <a:gd name="T39" fmla="*/ 140 h 561"/>
              <a:gd name="T40" fmla="*/ 344 w 526"/>
              <a:gd name="T41" fmla="*/ 187 h 561"/>
              <a:gd name="T42" fmla="*/ 321 w 526"/>
              <a:gd name="T43" fmla="*/ 175 h 561"/>
              <a:gd name="T44" fmla="*/ 338 w 526"/>
              <a:gd name="T45" fmla="*/ 152 h 561"/>
              <a:gd name="T46" fmla="*/ 263 w 526"/>
              <a:gd name="T47" fmla="*/ 29 h 561"/>
              <a:gd name="T48" fmla="*/ 327 w 526"/>
              <a:gd name="T49" fmla="*/ 122 h 561"/>
              <a:gd name="T50" fmla="*/ 193 w 526"/>
              <a:gd name="T51" fmla="*/ 122 h 561"/>
              <a:gd name="T52" fmla="*/ 187 w 526"/>
              <a:gd name="T53" fmla="*/ 152 h 561"/>
              <a:gd name="T54" fmla="*/ 222 w 526"/>
              <a:gd name="T55" fmla="*/ 163 h 561"/>
              <a:gd name="T56" fmla="*/ 181 w 526"/>
              <a:gd name="T57" fmla="*/ 187 h 561"/>
              <a:gd name="T58" fmla="*/ 181 w 526"/>
              <a:gd name="T59" fmla="*/ 367 h 561"/>
              <a:gd name="T60" fmla="*/ 199 w 526"/>
              <a:gd name="T61" fmla="*/ 385 h 561"/>
              <a:gd name="T62" fmla="*/ 187 w 526"/>
              <a:gd name="T63" fmla="*/ 408 h 561"/>
              <a:gd name="T64" fmla="*/ 263 w 526"/>
              <a:gd name="T65" fmla="*/ 531 h 561"/>
              <a:gd name="T66" fmla="*/ 193 w 526"/>
              <a:gd name="T67" fmla="*/ 437 h 561"/>
              <a:gd name="T68" fmla="*/ 327 w 526"/>
              <a:gd name="T69" fmla="*/ 437 h 561"/>
              <a:gd name="T70" fmla="*/ 338 w 526"/>
              <a:gd name="T71" fmla="*/ 408 h 561"/>
              <a:gd name="T72" fmla="*/ 298 w 526"/>
              <a:gd name="T73" fmla="*/ 396 h 561"/>
              <a:gd name="T74" fmla="*/ 344 w 526"/>
              <a:gd name="T75" fmla="*/ 367 h 561"/>
              <a:gd name="T76" fmla="*/ 350 w 526"/>
              <a:gd name="T77" fmla="*/ 332 h 561"/>
              <a:gd name="T78" fmla="*/ 304 w 526"/>
              <a:gd name="T79" fmla="*/ 356 h 561"/>
              <a:gd name="T80" fmla="*/ 216 w 526"/>
              <a:gd name="T81" fmla="*/ 356 h 561"/>
              <a:gd name="T82" fmla="*/ 169 w 526"/>
              <a:gd name="T83" fmla="*/ 280 h 561"/>
              <a:gd name="T84" fmla="*/ 216 w 526"/>
              <a:gd name="T85" fmla="*/ 204 h 561"/>
              <a:gd name="T86" fmla="*/ 304 w 526"/>
              <a:gd name="T87" fmla="*/ 204 h 561"/>
              <a:gd name="T88" fmla="*/ 350 w 526"/>
              <a:gd name="T89" fmla="*/ 280 h 561"/>
              <a:gd name="T90" fmla="*/ 420 w 526"/>
              <a:gd name="T91" fmla="*/ 134 h 561"/>
              <a:gd name="T92" fmla="*/ 478 w 526"/>
              <a:gd name="T93" fmla="*/ 158 h 561"/>
              <a:gd name="T94" fmla="*/ 432 w 526"/>
              <a:gd name="T95" fmla="*/ 257 h 561"/>
              <a:gd name="T96" fmla="*/ 368 w 526"/>
              <a:gd name="T97" fmla="*/ 140 h 561"/>
              <a:gd name="T98" fmla="*/ 379 w 526"/>
              <a:gd name="T99" fmla="*/ 251 h 561"/>
              <a:gd name="T100" fmla="*/ 408 w 526"/>
              <a:gd name="T101" fmla="*/ 280 h 561"/>
              <a:gd name="T102" fmla="*/ 379 w 526"/>
              <a:gd name="T103" fmla="*/ 280 h 561"/>
              <a:gd name="T104" fmla="*/ 478 w 526"/>
              <a:gd name="T105" fmla="*/ 402 h 561"/>
              <a:gd name="T106" fmla="*/ 420 w 526"/>
              <a:gd name="T107" fmla="*/ 426 h 561"/>
              <a:gd name="T108" fmla="*/ 379 w 526"/>
              <a:gd name="T109" fmla="*/ 350 h 561"/>
              <a:gd name="T110" fmla="*/ 449 w 526"/>
              <a:gd name="T111" fmla="*/ 321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26" h="561">
                <a:moveTo>
                  <a:pt x="502" y="140"/>
                </a:moveTo>
                <a:lnTo>
                  <a:pt x="502" y="140"/>
                </a:lnTo>
                <a:cubicBezTo>
                  <a:pt x="490" y="117"/>
                  <a:pt x="461" y="105"/>
                  <a:pt x="420" y="105"/>
                </a:cubicBezTo>
                <a:cubicBezTo>
                  <a:pt x="403" y="105"/>
                  <a:pt x="379" y="105"/>
                  <a:pt x="356" y="111"/>
                </a:cubicBezTo>
                <a:cubicBezTo>
                  <a:pt x="333" y="47"/>
                  <a:pt x="298" y="0"/>
                  <a:pt x="263" y="0"/>
                </a:cubicBezTo>
                <a:cubicBezTo>
                  <a:pt x="222" y="0"/>
                  <a:pt x="187" y="47"/>
                  <a:pt x="164" y="111"/>
                </a:cubicBezTo>
                <a:cubicBezTo>
                  <a:pt x="140" y="105"/>
                  <a:pt x="123" y="105"/>
                  <a:pt x="99" y="105"/>
                </a:cubicBezTo>
                <a:cubicBezTo>
                  <a:pt x="82" y="105"/>
                  <a:pt x="64" y="111"/>
                  <a:pt x="53" y="111"/>
                </a:cubicBezTo>
                <a:cubicBezTo>
                  <a:pt x="35" y="117"/>
                  <a:pt x="24" y="128"/>
                  <a:pt x="18" y="140"/>
                </a:cubicBezTo>
                <a:cubicBezTo>
                  <a:pt x="0" y="175"/>
                  <a:pt x="18" y="227"/>
                  <a:pt x="70" y="280"/>
                </a:cubicBezTo>
                <a:cubicBezTo>
                  <a:pt x="18" y="332"/>
                  <a:pt x="0" y="385"/>
                  <a:pt x="18" y="420"/>
                </a:cubicBezTo>
                <a:cubicBezTo>
                  <a:pt x="30" y="443"/>
                  <a:pt x="64" y="455"/>
                  <a:pt x="99" y="455"/>
                </a:cubicBezTo>
                <a:cubicBezTo>
                  <a:pt x="123" y="455"/>
                  <a:pt x="140" y="449"/>
                  <a:pt x="164" y="449"/>
                </a:cubicBezTo>
                <a:cubicBezTo>
                  <a:pt x="187" y="513"/>
                  <a:pt x="222" y="560"/>
                  <a:pt x="263" y="560"/>
                </a:cubicBezTo>
                <a:cubicBezTo>
                  <a:pt x="298" y="560"/>
                  <a:pt x="333" y="513"/>
                  <a:pt x="356" y="449"/>
                </a:cubicBezTo>
                <a:cubicBezTo>
                  <a:pt x="379" y="449"/>
                  <a:pt x="403" y="455"/>
                  <a:pt x="420" y="455"/>
                </a:cubicBezTo>
                <a:cubicBezTo>
                  <a:pt x="461" y="455"/>
                  <a:pt x="490" y="443"/>
                  <a:pt x="502" y="420"/>
                </a:cubicBezTo>
                <a:cubicBezTo>
                  <a:pt x="525" y="385"/>
                  <a:pt x="502" y="332"/>
                  <a:pt x="455" y="280"/>
                </a:cubicBezTo>
                <a:cubicBezTo>
                  <a:pt x="502" y="227"/>
                  <a:pt x="525" y="175"/>
                  <a:pt x="502" y="140"/>
                </a:cubicBezTo>
                <a:close/>
                <a:moveTo>
                  <a:pt x="99" y="426"/>
                </a:moveTo>
                <a:lnTo>
                  <a:pt x="99" y="426"/>
                </a:lnTo>
                <a:cubicBezTo>
                  <a:pt x="70" y="426"/>
                  <a:pt x="53" y="414"/>
                  <a:pt x="47" y="402"/>
                </a:cubicBezTo>
                <a:cubicBezTo>
                  <a:pt x="35" y="391"/>
                  <a:pt x="47" y="356"/>
                  <a:pt x="70" y="321"/>
                </a:cubicBezTo>
                <a:cubicBezTo>
                  <a:pt x="76" y="315"/>
                  <a:pt x="82" y="309"/>
                  <a:pt x="88" y="303"/>
                </a:cubicBezTo>
                <a:cubicBezTo>
                  <a:pt x="105" y="315"/>
                  <a:pt x="123" y="332"/>
                  <a:pt x="146" y="350"/>
                </a:cubicBezTo>
                <a:cubicBezTo>
                  <a:pt x="146" y="373"/>
                  <a:pt x="152" y="396"/>
                  <a:pt x="158" y="414"/>
                </a:cubicBezTo>
                <a:cubicBezTo>
                  <a:pt x="134" y="420"/>
                  <a:pt x="117" y="426"/>
                  <a:pt x="99" y="426"/>
                </a:cubicBezTo>
                <a:close/>
                <a:moveTo>
                  <a:pt x="140" y="303"/>
                </a:moveTo>
                <a:lnTo>
                  <a:pt x="140" y="303"/>
                </a:lnTo>
                <a:cubicBezTo>
                  <a:pt x="129" y="297"/>
                  <a:pt x="123" y="286"/>
                  <a:pt x="111" y="280"/>
                </a:cubicBezTo>
                <a:cubicBezTo>
                  <a:pt x="123" y="268"/>
                  <a:pt x="129" y="262"/>
                  <a:pt x="140" y="251"/>
                </a:cubicBezTo>
                <a:cubicBezTo>
                  <a:pt x="140" y="262"/>
                  <a:pt x="140" y="268"/>
                  <a:pt x="140" y="280"/>
                </a:cubicBezTo>
                <a:cubicBezTo>
                  <a:pt x="140" y="286"/>
                  <a:pt x="140" y="297"/>
                  <a:pt x="140" y="303"/>
                </a:cubicBezTo>
                <a:close/>
                <a:moveTo>
                  <a:pt x="146" y="210"/>
                </a:moveTo>
                <a:lnTo>
                  <a:pt x="146" y="210"/>
                </a:lnTo>
                <a:cubicBezTo>
                  <a:pt x="123" y="227"/>
                  <a:pt x="105" y="245"/>
                  <a:pt x="88" y="257"/>
                </a:cubicBezTo>
                <a:cubicBezTo>
                  <a:pt x="82" y="251"/>
                  <a:pt x="76" y="245"/>
                  <a:pt x="70" y="233"/>
                </a:cubicBezTo>
                <a:cubicBezTo>
                  <a:pt x="47" y="204"/>
                  <a:pt x="35" y="169"/>
                  <a:pt x="47" y="158"/>
                </a:cubicBezTo>
                <a:cubicBezTo>
                  <a:pt x="53" y="146"/>
                  <a:pt x="70" y="134"/>
                  <a:pt x="99" y="134"/>
                </a:cubicBezTo>
                <a:cubicBezTo>
                  <a:pt x="117" y="134"/>
                  <a:pt x="134" y="140"/>
                  <a:pt x="158" y="140"/>
                </a:cubicBezTo>
                <a:cubicBezTo>
                  <a:pt x="152" y="163"/>
                  <a:pt x="146" y="187"/>
                  <a:pt x="146" y="210"/>
                </a:cubicBezTo>
                <a:close/>
                <a:moveTo>
                  <a:pt x="344" y="187"/>
                </a:moveTo>
                <a:lnTo>
                  <a:pt x="344" y="187"/>
                </a:lnTo>
                <a:cubicBezTo>
                  <a:pt x="338" y="187"/>
                  <a:pt x="327" y="181"/>
                  <a:pt x="321" y="175"/>
                </a:cubicBezTo>
                <a:cubicBezTo>
                  <a:pt x="315" y="169"/>
                  <a:pt x="304" y="169"/>
                  <a:pt x="298" y="163"/>
                </a:cubicBezTo>
                <a:cubicBezTo>
                  <a:pt x="309" y="158"/>
                  <a:pt x="321" y="152"/>
                  <a:pt x="338" y="152"/>
                </a:cubicBezTo>
                <a:cubicBezTo>
                  <a:pt x="338" y="163"/>
                  <a:pt x="338" y="175"/>
                  <a:pt x="344" y="187"/>
                </a:cubicBezTo>
                <a:close/>
                <a:moveTo>
                  <a:pt x="263" y="29"/>
                </a:moveTo>
                <a:lnTo>
                  <a:pt x="263" y="29"/>
                </a:lnTo>
                <a:cubicBezTo>
                  <a:pt x="280" y="29"/>
                  <a:pt x="309" y="64"/>
                  <a:pt x="327" y="122"/>
                </a:cubicBezTo>
                <a:cubicBezTo>
                  <a:pt x="304" y="128"/>
                  <a:pt x="286" y="134"/>
                  <a:pt x="263" y="146"/>
                </a:cubicBezTo>
                <a:cubicBezTo>
                  <a:pt x="239" y="134"/>
                  <a:pt x="216" y="128"/>
                  <a:pt x="193" y="122"/>
                </a:cubicBezTo>
                <a:cubicBezTo>
                  <a:pt x="216" y="64"/>
                  <a:pt x="239" y="29"/>
                  <a:pt x="263" y="29"/>
                </a:cubicBezTo>
                <a:close/>
                <a:moveTo>
                  <a:pt x="187" y="152"/>
                </a:moveTo>
                <a:lnTo>
                  <a:pt x="187" y="152"/>
                </a:lnTo>
                <a:cubicBezTo>
                  <a:pt x="199" y="152"/>
                  <a:pt x="210" y="158"/>
                  <a:pt x="222" y="163"/>
                </a:cubicBezTo>
                <a:cubicBezTo>
                  <a:pt x="216" y="169"/>
                  <a:pt x="210" y="169"/>
                  <a:pt x="199" y="175"/>
                </a:cubicBezTo>
                <a:cubicBezTo>
                  <a:pt x="193" y="181"/>
                  <a:pt x="187" y="187"/>
                  <a:pt x="181" y="187"/>
                </a:cubicBezTo>
                <a:cubicBezTo>
                  <a:pt x="181" y="175"/>
                  <a:pt x="181" y="163"/>
                  <a:pt x="187" y="152"/>
                </a:cubicBezTo>
                <a:close/>
                <a:moveTo>
                  <a:pt x="181" y="367"/>
                </a:moveTo>
                <a:lnTo>
                  <a:pt x="181" y="367"/>
                </a:lnTo>
                <a:cubicBezTo>
                  <a:pt x="187" y="373"/>
                  <a:pt x="193" y="379"/>
                  <a:pt x="199" y="385"/>
                </a:cubicBezTo>
                <a:cubicBezTo>
                  <a:pt x="210" y="391"/>
                  <a:pt x="216" y="391"/>
                  <a:pt x="222" y="396"/>
                </a:cubicBezTo>
                <a:cubicBezTo>
                  <a:pt x="210" y="402"/>
                  <a:pt x="199" y="408"/>
                  <a:pt x="187" y="408"/>
                </a:cubicBezTo>
                <a:cubicBezTo>
                  <a:pt x="181" y="396"/>
                  <a:pt x="181" y="385"/>
                  <a:pt x="181" y="367"/>
                </a:cubicBezTo>
                <a:close/>
                <a:moveTo>
                  <a:pt x="263" y="531"/>
                </a:moveTo>
                <a:lnTo>
                  <a:pt x="263" y="531"/>
                </a:lnTo>
                <a:cubicBezTo>
                  <a:pt x="239" y="531"/>
                  <a:pt x="216" y="495"/>
                  <a:pt x="193" y="437"/>
                </a:cubicBezTo>
                <a:cubicBezTo>
                  <a:pt x="216" y="432"/>
                  <a:pt x="239" y="426"/>
                  <a:pt x="263" y="414"/>
                </a:cubicBezTo>
                <a:cubicBezTo>
                  <a:pt x="286" y="426"/>
                  <a:pt x="304" y="432"/>
                  <a:pt x="327" y="437"/>
                </a:cubicBezTo>
                <a:cubicBezTo>
                  <a:pt x="309" y="495"/>
                  <a:pt x="280" y="531"/>
                  <a:pt x="263" y="531"/>
                </a:cubicBezTo>
                <a:close/>
                <a:moveTo>
                  <a:pt x="338" y="408"/>
                </a:moveTo>
                <a:lnTo>
                  <a:pt x="338" y="408"/>
                </a:lnTo>
                <a:cubicBezTo>
                  <a:pt x="321" y="408"/>
                  <a:pt x="309" y="402"/>
                  <a:pt x="298" y="396"/>
                </a:cubicBezTo>
                <a:cubicBezTo>
                  <a:pt x="304" y="391"/>
                  <a:pt x="315" y="391"/>
                  <a:pt x="321" y="385"/>
                </a:cubicBezTo>
                <a:cubicBezTo>
                  <a:pt x="327" y="379"/>
                  <a:pt x="338" y="373"/>
                  <a:pt x="344" y="367"/>
                </a:cubicBezTo>
                <a:cubicBezTo>
                  <a:pt x="338" y="385"/>
                  <a:pt x="338" y="396"/>
                  <a:pt x="338" y="408"/>
                </a:cubicBezTo>
                <a:close/>
                <a:moveTo>
                  <a:pt x="350" y="332"/>
                </a:moveTo>
                <a:lnTo>
                  <a:pt x="350" y="332"/>
                </a:lnTo>
                <a:cubicBezTo>
                  <a:pt x="333" y="338"/>
                  <a:pt x="321" y="350"/>
                  <a:pt x="304" y="356"/>
                </a:cubicBezTo>
                <a:cubicBezTo>
                  <a:pt x="292" y="367"/>
                  <a:pt x="274" y="373"/>
                  <a:pt x="263" y="379"/>
                </a:cubicBezTo>
                <a:cubicBezTo>
                  <a:pt x="245" y="373"/>
                  <a:pt x="234" y="367"/>
                  <a:pt x="216" y="356"/>
                </a:cubicBezTo>
                <a:cubicBezTo>
                  <a:pt x="199" y="350"/>
                  <a:pt x="187" y="338"/>
                  <a:pt x="175" y="332"/>
                </a:cubicBezTo>
                <a:cubicBezTo>
                  <a:pt x="175" y="315"/>
                  <a:pt x="169" y="297"/>
                  <a:pt x="169" y="280"/>
                </a:cubicBezTo>
                <a:cubicBezTo>
                  <a:pt x="169" y="262"/>
                  <a:pt x="175" y="245"/>
                  <a:pt x="175" y="227"/>
                </a:cubicBezTo>
                <a:cubicBezTo>
                  <a:pt x="187" y="222"/>
                  <a:pt x="199" y="210"/>
                  <a:pt x="216" y="204"/>
                </a:cubicBezTo>
                <a:cubicBezTo>
                  <a:pt x="234" y="192"/>
                  <a:pt x="245" y="187"/>
                  <a:pt x="263" y="181"/>
                </a:cubicBezTo>
                <a:cubicBezTo>
                  <a:pt x="274" y="187"/>
                  <a:pt x="292" y="192"/>
                  <a:pt x="304" y="204"/>
                </a:cubicBezTo>
                <a:cubicBezTo>
                  <a:pt x="321" y="210"/>
                  <a:pt x="333" y="222"/>
                  <a:pt x="350" y="227"/>
                </a:cubicBezTo>
                <a:cubicBezTo>
                  <a:pt x="350" y="245"/>
                  <a:pt x="350" y="262"/>
                  <a:pt x="350" y="280"/>
                </a:cubicBezTo>
                <a:cubicBezTo>
                  <a:pt x="350" y="297"/>
                  <a:pt x="350" y="315"/>
                  <a:pt x="350" y="332"/>
                </a:cubicBezTo>
                <a:close/>
                <a:moveTo>
                  <a:pt x="420" y="134"/>
                </a:moveTo>
                <a:lnTo>
                  <a:pt x="420" y="134"/>
                </a:lnTo>
                <a:cubicBezTo>
                  <a:pt x="449" y="134"/>
                  <a:pt x="467" y="146"/>
                  <a:pt x="478" y="158"/>
                </a:cubicBezTo>
                <a:cubicBezTo>
                  <a:pt x="484" y="169"/>
                  <a:pt x="473" y="204"/>
                  <a:pt x="449" y="233"/>
                </a:cubicBezTo>
                <a:cubicBezTo>
                  <a:pt x="443" y="245"/>
                  <a:pt x="437" y="251"/>
                  <a:pt x="432" y="257"/>
                </a:cubicBezTo>
                <a:cubicBezTo>
                  <a:pt x="414" y="245"/>
                  <a:pt x="397" y="227"/>
                  <a:pt x="379" y="210"/>
                </a:cubicBezTo>
                <a:cubicBezTo>
                  <a:pt x="373" y="187"/>
                  <a:pt x="373" y="163"/>
                  <a:pt x="368" y="140"/>
                </a:cubicBezTo>
                <a:cubicBezTo>
                  <a:pt x="385" y="140"/>
                  <a:pt x="403" y="134"/>
                  <a:pt x="420" y="134"/>
                </a:cubicBezTo>
                <a:close/>
                <a:moveTo>
                  <a:pt x="379" y="251"/>
                </a:moveTo>
                <a:lnTo>
                  <a:pt x="379" y="251"/>
                </a:lnTo>
                <a:cubicBezTo>
                  <a:pt x="391" y="262"/>
                  <a:pt x="403" y="268"/>
                  <a:pt x="408" y="280"/>
                </a:cubicBezTo>
                <a:cubicBezTo>
                  <a:pt x="403" y="286"/>
                  <a:pt x="391" y="297"/>
                  <a:pt x="379" y="303"/>
                </a:cubicBezTo>
                <a:cubicBezTo>
                  <a:pt x="379" y="297"/>
                  <a:pt x="379" y="286"/>
                  <a:pt x="379" y="280"/>
                </a:cubicBezTo>
                <a:cubicBezTo>
                  <a:pt x="379" y="268"/>
                  <a:pt x="379" y="262"/>
                  <a:pt x="379" y="251"/>
                </a:cubicBezTo>
                <a:close/>
                <a:moveTo>
                  <a:pt x="478" y="402"/>
                </a:moveTo>
                <a:lnTo>
                  <a:pt x="478" y="402"/>
                </a:lnTo>
                <a:cubicBezTo>
                  <a:pt x="467" y="414"/>
                  <a:pt x="449" y="426"/>
                  <a:pt x="420" y="426"/>
                </a:cubicBezTo>
                <a:cubicBezTo>
                  <a:pt x="403" y="426"/>
                  <a:pt x="385" y="420"/>
                  <a:pt x="368" y="414"/>
                </a:cubicBezTo>
                <a:cubicBezTo>
                  <a:pt x="373" y="396"/>
                  <a:pt x="373" y="373"/>
                  <a:pt x="379" y="350"/>
                </a:cubicBezTo>
                <a:cubicBezTo>
                  <a:pt x="397" y="332"/>
                  <a:pt x="414" y="315"/>
                  <a:pt x="432" y="303"/>
                </a:cubicBezTo>
                <a:cubicBezTo>
                  <a:pt x="437" y="309"/>
                  <a:pt x="443" y="315"/>
                  <a:pt x="449" y="321"/>
                </a:cubicBezTo>
                <a:cubicBezTo>
                  <a:pt x="473" y="356"/>
                  <a:pt x="484" y="391"/>
                  <a:pt x="478" y="4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52366" tIns="76183" rIns="152366" bIns="76183" anchor="ctr"/>
          <a:lstStyle/>
          <a:p>
            <a:endParaRPr lang="en-US" dirty="0">
              <a:latin typeface="Lato Light"/>
            </a:endParaRPr>
          </a:p>
        </p:txBody>
      </p:sp>
      <p:grpSp>
        <p:nvGrpSpPr>
          <p:cNvPr id="7" name="Group 64"/>
          <p:cNvGrpSpPr/>
          <p:nvPr/>
        </p:nvGrpSpPr>
        <p:grpSpPr>
          <a:xfrm>
            <a:off x="1711325" y="595290"/>
            <a:ext cx="20962938" cy="1520287"/>
            <a:chOff x="1690738" y="483017"/>
            <a:chExt cx="20962938" cy="1520287"/>
          </a:xfrm>
        </p:grpSpPr>
        <p:sp>
          <p:nvSpPr>
            <p:cNvPr id="66" name="TextBox 65"/>
            <p:cNvSpPr txBox="1"/>
            <p:nvPr/>
          </p:nvSpPr>
          <p:spPr>
            <a:xfrm>
              <a:off x="1690738" y="483017"/>
              <a:ext cx="20962938" cy="144653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88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Industries We Work</a:t>
              </a:r>
              <a:endParaRPr lang="id-ID" sz="8800" b="1" dirty="0" smtClean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1412311" y="19118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pic>
        <p:nvPicPr>
          <p:cNvPr id="60" name="Picture 59" descr="KQ 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5971" y="263042"/>
            <a:ext cx="1476581" cy="1371792"/>
          </a:xfrm>
          <a:prstGeom prst="rect">
            <a:avLst/>
          </a:prstGeom>
        </p:spPr>
      </p:pic>
      <p:sp>
        <p:nvSpPr>
          <p:cNvPr id="64" name="Shape 2799"/>
          <p:cNvSpPr/>
          <p:nvPr/>
        </p:nvSpPr>
        <p:spPr>
          <a:xfrm flipH="1" flipV="1">
            <a:off x="3334245" y="5032359"/>
            <a:ext cx="1387941" cy="1216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16" y="11782"/>
                </a:moveTo>
                <a:cubicBezTo>
                  <a:pt x="9916" y="11929"/>
                  <a:pt x="9939" y="12054"/>
                  <a:pt x="9982" y="12159"/>
                </a:cubicBezTo>
                <a:cubicBezTo>
                  <a:pt x="10026" y="12263"/>
                  <a:pt x="10082" y="12351"/>
                  <a:pt x="10151" y="12425"/>
                </a:cubicBezTo>
                <a:cubicBezTo>
                  <a:pt x="10219" y="12498"/>
                  <a:pt x="10298" y="12557"/>
                  <a:pt x="10388" y="12604"/>
                </a:cubicBezTo>
                <a:cubicBezTo>
                  <a:pt x="10478" y="12650"/>
                  <a:pt x="10513" y="12688"/>
                  <a:pt x="10605" y="12719"/>
                </a:cubicBezTo>
                <a:lnTo>
                  <a:pt x="10605" y="10882"/>
                </a:lnTo>
                <a:cubicBezTo>
                  <a:pt x="10368" y="10882"/>
                  <a:pt x="10241" y="10952"/>
                  <a:pt x="10111" y="11090"/>
                </a:cubicBezTo>
                <a:cubicBezTo>
                  <a:pt x="9981" y="11227"/>
                  <a:pt x="9916" y="11458"/>
                  <a:pt x="9916" y="11782"/>
                </a:cubicBezTo>
                <a:moveTo>
                  <a:pt x="11501" y="14278"/>
                </a:moveTo>
                <a:cubicBezTo>
                  <a:pt x="11425" y="14199"/>
                  <a:pt x="11338" y="14135"/>
                  <a:pt x="11242" y="14086"/>
                </a:cubicBezTo>
                <a:cubicBezTo>
                  <a:pt x="11145" y="14037"/>
                  <a:pt x="11102" y="13994"/>
                  <a:pt x="11001" y="13958"/>
                </a:cubicBezTo>
                <a:lnTo>
                  <a:pt x="11001" y="16096"/>
                </a:lnTo>
                <a:cubicBezTo>
                  <a:pt x="11238" y="16071"/>
                  <a:pt x="11377" y="15975"/>
                  <a:pt x="11528" y="15806"/>
                </a:cubicBezTo>
                <a:cubicBezTo>
                  <a:pt x="11680" y="15638"/>
                  <a:pt x="11756" y="15371"/>
                  <a:pt x="11756" y="15004"/>
                </a:cubicBezTo>
                <a:cubicBezTo>
                  <a:pt x="11756" y="14833"/>
                  <a:pt x="11733" y="14689"/>
                  <a:pt x="11686" y="14572"/>
                </a:cubicBezTo>
                <a:cubicBezTo>
                  <a:pt x="11640" y="14456"/>
                  <a:pt x="11579" y="14358"/>
                  <a:pt x="11501" y="14278"/>
                </a:cubicBezTo>
                <a:moveTo>
                  <a:pt x="12385" y="15751"/>
                </a:moveTo>
                <a:cubicBezTo>
                  <a:pt x="12304" y="16006"/>
                  <a:pt x="12193" y="16216"/>
                  <a:pt x="12052" y="16385"/>
                </a:cubicBezTo>
                <a:cubicBezTo>
                  <a:pt x="11911" y="16553"/>
                  <a:pt x="11747" y="16681"/>
                  <a:pt x="11558" y="16770"/>
                </a:cubicBezTo>
                <a:cubicBezTo>
                  <a:pt x="11369" y="16859"/>
                  <a:pt x="11221" y="16910"/>
                  <a:pt x="11001" y="16922"/>
                </a:cubicBezTo>
                <a:lnTo>
                  <a:pt x="11001" y="17549"/>
                </a:lnTo>
                <a:lnTo>
                  <a:pt x="10605" y="17549"/>
                </a:lnTo>
                <a:lnTo>
                  <a:pt x="10605" y="16922"/>
                </a:lnTo>
                <a:cubicBezTo>
                  <a:pt x="10368" y="16915"/>
                  <a:pt x="10206" y="16863"/>
                  <a:pt x="10009" y="16766"/>
                </a:cubicBezTo>
                <a:cubicBezTo>
                  <a:pt x="9811" y="16667"/>
                  <a:pt x="9642" y="16528"/>
                  <a:pt x="9501" y="16348"/>
                </a:cubicBezTo>
                <a:cubicBezTo>
                  <a:pt x="9361" y="16168"/>
                  <a:pt x="9252" y="15946"/>
                  <a:pt x="9175" y="15683"/>
                </a:cubicBezTo>
                <a:cubicBezTo>
                  <a:pt x="9098" y="15420"/>
                  <a:pt x="9062" y="15117"/>
                  <a:pt x="9066" y="14775"/>
                </a:cubicBezTo>
                <a:lnTo>
                  <a:pt x="9818" y="14775"/>
                </a:lnTo>
                <a:cubicBezTo>
                  <a:pt x="9813" y="15178"/>
                  <a:pt x="9877" y="15496"/>
                  <a:pt x="10009" y="15729"/>
                </a:cubicBezTo>
                <a:cubicBezTo>
                  <a:pt x="10140" y="15961"/>
                  <a:pt x="10302" y="16083"/>
                  <a:pt x="10605" y="16096"/>
                </a:cubicBezTo>
                <a:lnTo>
                  <a:pt x="10605" y="13875"/>
                </a:lnTo>
                <a:cubicBezTo>
                  <a:pt x="10425" y="13807"/>
                  <a:pt x="10302" y="13726"/>
                  <a:pt x="10124" y="13631"/>
                </a:cubicBezTo>
                <a:cubicBezTo>
                  <a:pt x="9946" y="13537"/>
                  <a:pt x="9786" y="13414"/>
                  <a:pt x="9643" y="13264"/>
                </a:cubicBezTo>
                <a:cubicBezTo>
                  <a:pt x="9500" y="13115"/>
                  <a:pt x="9385" y="12927"/>
                  <a:pt x="9297" y="12700"/>
                </a:cubicBezTo>
                <a:cubicBezTo>
                  <a:pt x="9209" y="12474"/>
                  <a:pt x="9165" y="12192"/>
                  <a:pt x="9165" y="11855"/>
                </a:cubicBezTo>
                <a:cubicBezTo>
                  <a:pt x="9165" y="11562"/>
                  <a:pt x="9206" y="11304"/>
                  <a:pt x="9287" y="11080"/>
                </a:cubicBezTo>
                <a:cubicBezTo>
                  <a:pt x="9369" y="10857"/>
                  <a:pt x="9478" y="10670"/>
                  <a:pt x="9617" y="10520"/>
                </a:cubicBezTo>
                <a:cubicBezTo>
                  <a:pt x="9755" y="10370"/>
                  <a:pt x="9914" y="10256"/>
                  <a:pt x="10094" y="10176"/>
                </a:cubicBezTo>
                <a:cubicBezTo>
                  <a:pt x="10274" y="10097"/>
                  <a:pt x="10407" y="10057"/>
                  <a:pt x="10605" y="10057"/>
                </a:cubicBezTo>
                <a:lnTo>
                  <a:pt x="10605" y="9455"/>
                </a:lnTo>
                <a:lnTo>
                  <a:pt x="11001" y="9455"/>
                </a:lnTo>
                <a:lnTo>
                  <a:pt x="11001" y="10057"/>
                </a:lnTo>
                <a:cubicBezTo>
                  <a:pt x="11199" y="10057"/>
                  <a:pt x="11329" y="10093"/>
                  <a:pt x="11505" y="10167"/>
                </a:cubicBezTo>
                <a:cubicBezTo>
                  <a:pt x="11681" y="10240"/>
                  <a:pt x="11834" y="10350"/>
                  <a:pt x="11963" y="10498"/>
                </a:cubicBezTo>
                <a:cubicBezTo>
                  <a:pt x="12093" y="10644"/>
                  <a:pt x="12196" y="10831"/>
                  <a:pt x="12273" y="11057"/>
                </a:cubicBezTo>
                <a:cubicBezTo>
                  <a:pt x="12350" y="11284"/>
                  <a:pt x="12388" y="11547"/>
                  <a:pt x="12388" y="11847"/>
                </a:cubicBezTo>
                <a:lnTo>
                  <a:pt x="11637" y="11847"/>
                </a:lnTo>
                <a:cubicBezTo>
                  <a:pt x="11628" y="11534"/>
                  <a:pt x="11570" y="11296"/>
                  <a:pt x="11463" y="11130"/>
                </a:cubicBezTo>
                <a:cubicBezTo>
                  <a:pt x="11355" y="10965"/>
                  <a:pt x="11238" y="10882"/>
                  <a:pt x="11001" y="10882"/>
                </a:cubicBezTo>
                <a:lnTo>
                  <a:pt x="11001" y="12819"/>
                </a:lnTo>
                <a:cubicBezTo>
                  <a:pt x="11199" y="12894"/>
                  <a:pt x="11336" y="12978"/>
                  <a:pt x="11525" y="13076"/>
                </a:cubicBezTo>
                <a:cubicBezTo>
                  <a:pt x="11714" y="13175"/>
                  <a:pt x="11881" y="13300"/>
                  <a:pt x="12026" y="13453"/>
                </a:cubicBezTo>
                <a:cubicBezTo>
                  <a:pt x="12171" y="13605"/>
                  <a:pt x="12287" y="13795"/>
                  <a:pt x="12375" y="14021"/>
                </a:cubicBezTo>
                <a:cubicBezTo>
                  <a:pt x="12463" y="14248"/>
                  <a:pt x="12507" y="14526"/>
                  <a:pt x="12507" y="14857"/>
                </a:cubicBezTo>
                <a:cubicBezTo>
                  <a:pt x="12507" y="15199"/>
                  <a:pt x="12466" y="15497"/>
                  <a:pt x="12385" y="15751"/>
                </a:cubicBezTo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3"/>
                  <a:pt x="8631" y="18900"/>
                  <a:pt x="10800" y="18900"/>
                </a:cubicBezTo>
                <a:cubicBezTo>
                  <a:pt x="12969" y="18900"/>
                  <a:pt x="14727" y="16483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2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2"/>
                  <a:pt x="17453" y="17550"/>
                  <a:pt x="17182" y="1755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9" y="6750"/>
                  <a:pt x="20618" y="7052"/>
                  <a:pt x="20618" y="7425"/>
                </a:cubicBezTo>
                <a:cubicBezTo>
                  <a:pt x="20618" y="7798"/>
                  <a:pt x="20399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8"/>
                  <a:pt x="18745" y="20250"/>
                </a:cubicBezTo>
                <a:lnTo>
                  <a:pt x="2855" y="20250"/>
                </a:lnTo>
                <a:cubicBezTo>
                  <a:pt x="2910" y="20038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300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300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9" y="18900"/>
                  <a:pt x="20618" y="19203"/>
                  <a:pt x="20618" y="19575"/>
                </a:cubicBezTo>
                <a:cubicBezTo>
                  <a:pt x="20618" y="19948"/>
                  <a:pt x="20399" y="20250"/>
                  <a:pt x="20127" y="20250"/>
                </a:cubicBezTo>
                <a:moveTo>
                  <a:pt x="1473" y="20250"/>
                </a:moveTo>
                <a:cubicBezTo>
                  <a:pt x="1201" y="20250"/>
                  <a:pt x="982" y="19948"/>
                  <a:pt x="982" y="19575"/>
                </a:cubicBezTo>
                <a:cubicBezTo>
                  <a:pt x="982" y="19203"/>
                  <a:pt x="1201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1" y="8100"/>
                  <a:pt x="982" y="7798"/>
                  <a:pt x="982" y="7425"/>
                </a:cubicBezTo>
                <a:cubicBezTo>
                  <a:pt x="982" y="7052"/>
                  <a:pt x="1201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4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4"/>
                  <a:pt x="21160" y="5400"/>
                  <a:pt x="20618" y="5400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7" y="4050"/>
                  <a:pt x="19636" y="3748"/>
                  <a:pt x="19636" y="3376"/>
                </a:cubicBezTo>
                <a:cubicBezTo>
                  <a:pt x="19636" y="3002"/>
                  <a:pt x="19417" y="2700"/>
                  <a:pt x="19145" y="2700"/>
                </a:cubicBezTo>
                <a:lnTo>
                  <a:pt x="2455" y="2700"/>
                </a:lnTo>
                <a:cubicBezTo>
                  <a:pt x="2183" y="2700"/>
                  <a:pt x="1964" y="3002"/>
                  <a:pt x="1964" y="3376"/>
                </a:cubicBezTo>
                <a:cubicBezTo>
                  <a:pt x="1964" y="3748"/>
                  <a:pt x="2183" y="4050"/>
                  <a:pt x="2455" y="40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3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3"/>
                  <a:pt x="5671" y="8100"/>
                  <a:pt x="5400" y="81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65" name="Shape 2766"/>
          <p:cNvSpPr/>
          <p:nvPr/>
        </p:nvSpPr>
        <p:spPr>
          <a:xfrm>
            <a:off x="6634763" y="5032359"/>
            <a:ext cx="1316370" cy="1216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69" name="Shape 2810"/>
          <p:cNvSpPr/>
          <p:nvPr/>
        </p:nvSpPr>
        <p:spPr>
          <a:xfrm>
            <a:off x="13321658" y="5098802"/>
            <a:ext cx="1164337" cy="1089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4040"/>
                </a:moveTo>
                <a:lnTo>
                  <a:pt x="17294" y="11880"/>
                </a:lnTo>
                <a:lnTo>
                  <a:pt x="19843" y="11880"/>
                </a:lnTo>
                <a:lnTo>
                  <a:pt x="19407" y="14040"/>
                </a:lnTo>
                <a:cubicBezTo>
                  <a:pt x="19407" y="14040"/>
                  <a:pt x="17076" y="14040"/>
                  <a:pt x="17076" y="14040"/>
                </a:cubicBezTo>
                <a:close/>
                <a:moveTo>
                  <a:pt x="18752" y="17280"/>
                </a:moveTo>
                <a:lnTo>
                  <a:pt x="16748" y="17280"/>
                </a:lnTo>
                <a:lnTo>
                  <a:pt x="16967" y="15120"/>
                </a:lnTo>
                <a:lnTo>
                  <a:pt x="19188" y="15120"/>
                </a:lnTo>
                <a:cubicBezTo>
                  <a:pt x="19188" y="15120"/>
                  <a:pt x="18752" y="17280"/>
                  <a:pt x="18752" y="17280"/>
                </a:cubicBezTo>
                <a:close/>
                <a:moveTo>
                  <a:pt x="17673" y="20520"/>
                </a:moveTo>
                <a:cubicBezTo>
                  <a:pt x="17131" y="20520"/>
                  <a:pt x="16691" y="20036"/>
                  <a:pt x="16691" y="19440"/>
                </a:cubicBezTo>
                <a:cubicBezTo>
                  <a:pt x="16691" y="18844"/>
                  <a:pt x="17131" y="18360"/>
                  <a:pt x="17673" y="18360"/>
                </a:cubicBezTo>
                <a:cubicBezTo>
                  <a:pt x="18215" y="18360"/>
                  <a:pt x="18655" y="18844"/>
                  <a:pt x="18655" y="19440"/>
                </a:cubicBezTo>
                <a:cubicBezTo>
                  <a:pt x="18655" y="20036"/>
                  <a:pt x="18215" y="20520"/>
                  <a:pt x="17673" y="20520"/>
                </a:cubicBezTo>
                <a:moveTo>
                  <a:pt x="16415" y="10800"/>
                </a:moveTo>
                <a:lnTo>
                  <a:pt x="13745" y="10800"/>
                </a:lnTo>
                <a:lnTo>
                  <a:pt x="13745" y="8640"/>
                </a:lnTo>
                <a:lnTo>
                  <a:pt x="16634" y="8640"/>
                </a:lnTo>
                <a:cubicBezTo>
                  <a:pt x="16634" y="8640"/>
                  <a:pt x="16415" y="10800"/>
                  <a:pt x="16415" y="10800"/>
                </a:cubicBezTo>
                <a:close/>
                <a:moveTo>
                  <a:pt x="16088" y="14040"/>
                </a:moveTo>
                <a:lnTo>
                  <a:pt x="13745" y="14040"/>
                </a:lnTo>
                <a:lnTo>
                  <a:pt x="13745" y="11880"/>
                </a:lnTo>
                <a:lnTo>
                  <a:pt x="16307" y="11880"/>
                </a:lnTo>
                <a:cubicBezTo>
                  <a:pt x="16307" y="11880"/>
                  <a:pt x="16088" y="14040"/>
                  <a:pt x="16088" y="14040"/>
                </a:cubicBezTo>
                <a:close/>
                <a:moveTo>
                  <a:pt x="15761" y="17280"/>
                </a:moveTo>
                <a:lnTo>
                  <a:pt x="13745" y="17280"/>
                </a:lnTo>
                <a:lnTo>
                  <a:pt x="13745" y="15120"/>
                </a:lnTo>
                <a:lnTo>
                  <a:pt x="15979" y="15120"/>
                </a:lnTo>
                <a:cubicBezTo>
                  <a:pt x="15979" y="15120"/>
                  <a:pt x="15761" y="17280"/>
                  <a:pt x="15761" y="17280"/>
                </a:cubicBezTo>
                <a:close/>
                <a:moveTo>
                  <a:pt x="12764" y="10800"/>
                </a:moveTo>
                <a:lnTo>
                  <a:pt x="10094" y="10800"/>
                </a:lnTo>
                <a:lnTo>
                  <a:pt x="9876" y="8640"/>
                </a:lnTo>
                <a:lnTo>
                  <a:pt x="12764" y="8640"/>
                </a:lnTo>
                <a:cubicBezTo>
                  <a:pt x="12764" y="8640"/>
                  <a:pt x="12764" y="10800"/>
                  <a:pt x="12764" y="10800"/>
                </a:cubicBezTo>
                <a:close/>
                <a:moveTo>
                  <a:pt x="12764" y="14040"/>
                </a:moveTo>
                <a:lnTo>
                  <a:pt x="10422" y="14040"/>
                </a:lnTo>
                <a:lnTo>
                  <a:pt x="10203" y="11880"/>
                </a:lnTo>
                <a:lnTo>
                  <a:pt x="12764" y="11880"/>
                </a:lnTo>
                <a:cubicBezTo>
                  <a:pt x="12764" y="11880"/>
                  <a:pt x="12764" y="14040"/>
                  <a:pt x="12764" y="14040"/>
                </a:cubicBezTo>
                <a:close/>
                <a:moveTo>
                  <a:pt x="12764" y="17280"/>
                </a:moveTo>
                <a:lnTo>
                  <a:pt x="10748" y="17280"/>
                </a:lnTo>
                <a:lnTo>
                  <a:pt x="10531" y="15120"/>
                </a:lnTo>
                <a:lnTo>
                  <a:pt x="12764" y="15120"/>
                </a:lnTo>
                <a:cubicBezTo>
                  <a:pt x="12764" y="15120"/>
                  <a:pt x="12764" y="17280"/>
                  <a:pt x="12764" y="17280"/>
                </a:cubicBezTo>
                <a:close/>
                <a:moveTo>
                  <a:pt x="8836" y="20520"/>
                </a:moveTo>
                <a:cubicBezTo>
                  <a:pt x="8294" y="20520"/>
                  <a:pt x="7855" y="20036"/>
                  <a:pt x="7855" y="19440"/>
                </a:cubicBezTo>
                <a:cubicBezTo>
                  <a:pt x="7855" y="18844"/>
                  <a:pt x="8294" y="18360"/>
                  <a:pt x="8836" y="18360"/>
                </a:cubicBezTo>
                <a:cubicBezTo>
                  <a:pt x="9379" y="18360"/>
                  <a:pt x="9818" y="18844"/>
                  <a:pt x="9818" y="19440"/>
                </a:cubicBezTo>
                <a:cubicBezTo>
                  <a:pt x="9818" y="20036"/>
                  <a:pt x="9379" y="20520"/>
                  <a:pt x="8836" y="20520"/>
                </a:cubicBezTo>
                <a:moveTo>
                  <a:pt x="7214" y="15120"/>
                </a:moveTo>
                <a:lnTo>
                  <a:pt x="9543" y="15120"/>
                </a:lnTo>
                <a:lnTo>
                  <a:pt x="9761" y="17280"/>
                </a:lnTo>
                <a:lnTo>
                  <a:pt x="7740" y="17280"/>
                </a:lnTo>
                <a:cubicBezTo>
                  <a:pt x="7740" y="17280"/>
                  <a:pt x="7214" y="15120"/>
                  <a:pt x="7214" y="15120"/>
                </a:cubicBezTo>
                <a:close/>
                <a:moveTo>
                  <a:pt x="6950" y="14040"/>
                </a:moveTo>
                <a:lnTo>
                  <a:pt x="6424" y="11880"/>
                </a:lnTo>
                <a:lnTo>
                  <a:pt x="9215" y="11880"/>
                </a:lnTo>
                <a:lnTo>
                  <a:pt x="9434" y="14040"/>
                </a:lnTo>
                <a:cubicBezTo>
                  <a:pt x="9434" y="14040"/>
                  <a:pt x="6950" y="14040"/>
                  <a:pt x="6950" y="14040"/>
                </a:cubicBezTo>
                <a:close/>
                <a:moveTo>
                  <a:pt x="5633" y="8640"/>
                </a:moveTo>
                <a:lnTo>
                  <a:pt x="8888" y="8640"/>
                </a:lnTo>
                <a:lnTo>
                  <a:pt x="9107" y="10800"/>
                </a:lnTo>
                <a:lnTo>
                  <a:pt x="6160" y="10800"/>
                </a:lnTo>
                <a:cubicBezTo>
                  <a:pt x="6160" y="10800"/>
                  <a:pt x="5633" y="8640"/>
                  <a:pt x="5633" y="8640"/>
                </a:cubicBezTo>
                <a:close/>
                <a:moveTo>
                  <a:pt x="17621" y="8640"/>
                </a:moveTo>
                <a:lnTo>
                  <a:pt x="20498" y="8640"/>
                </a:lnTo>
                <a:lnTo>
                  <a:pt x="20061" y="10800"/>
                </a:lnTo>
                <a:lnTo>
                  <a:pt x="17403" y="10800"/>
                </a:lnTo>
                <a:cubicBezTo>
                  <a:pt x="17403" y="10800"/>
                  <a:pt x="17621" y="8640"/>
                  <a:pt x="17621" y="8640"/>
                </a:cubicBezTo>
                <a:close/>
                <a:moveTo>
                  <a:pt x="19619" y="17950"/>
                </a:moveTo>
                <a:lnTo>
                  <a:pt x="19622" y="17951"/>
                </a:lnTo>
                <a:lnTo>
                  <a:pt x="21586" y="8231"/>
                </a:lnTo>
                <a:lnTo>
                  <a:pt x="21577" y="8229"/>
                </a:lnTo>
                <a:cubicBezTo>
                  <a:pt x="21586" y="8186"/>
                  <a:pt x="21600" y="8145"/>
                  <a:pt x="21600" y="8100"/>
                </a:cubicBezTo>
                <a:cubicBezTo>
                  <a:pt x="21600" y="7802"/>
                  <a:pt x="21380" y="7560"/>
                  <a:pt x="21109" y="7560"/>
                </a:cubicBezTo>
                <a:lnTo>
                  <a:pt x="5370" y="7560"/>
                </a:lnTo>
                <a:lnTo>
                  <a:pt x="4674" y="4705"/>
                </a:lnTo>
                <a:lnTo>
                  <a:pt x="4667" y="4707"/>
                </a:lnTo>
                <a:cubicBezTo>
                  <a:pt x="4606" y="4485"/>
                  <a:pt x="4426" y="4320"/>
                  <a:pt x="4204" y="4320"/>
                </a:cubicBezTo>
                <a:lnTo>
                  <a:pt x="491" y="4320"/>
                </a:lnTo>
                <a:cubicBezTo>
                  <a:pt x="220" y="4320"/>
                  <a:pt x="0" y="4562"/>
                  <a:pt x="0" y="4860"/>
                </a:cubicBezTo>
                <a:cubicBezTo>
                  <a:pt x="0" y="5159"/>
                  <a:pt x="220" y="5400"/>
                  <a:pt x="491" y="5400"/>
                </a:cubicBezTo>
                <a:lnTo>
                  <a:pt x="3827" y="5400"/>
                </a:lnTo>
                <a:lnTo>
                  <a:pt x="6893" y="17975"/>
                </a:lnTo>
                <a:lnTo>
                  <a:pt x="6895" y="17975"/>
                </a:lnTo>
                <a:cubicBezTo>
                  <a:pt x="6936" y="18127"/>
                  <a:pt x="7037" y="18251"/>
                  <a:pt x="7168" y="18314"/>
                </a:cubicBezTo>
                <a:cubicBezTo>
                  <a:pt x="6984" y="18643"/>
                  <a:pt x="6873" y="19026"/>
                  <a:pt x="6873" y="19440"/>
                </a:cubicBezTo>
                <a:cubicBezTo>
                  <a:pt x="6873" y="20633"/>
                  <a:pt x="7752" y="21600"/>
                  <a:pt x="8836" y="21600"/>
                </a:cubicBezTo>
                <a:cubicBezTo>
                  <a:pt x="9921" y="21600"/>
                  <a:pt x="10800" y="20633"/>
                  <a:pt x="10800" y="19440"/>
                </a:cubicBezTo>
                <a:cubicBezTo>
                  <a:pt x="10800" y="19045"/>
                  <a:pt x="10696" y="18679"/>
                  <a:pt x="10528" y="18360"/>
                </a:cubicBezTo>
                <a:lnTo>
                  <a:pt x="15982" y="18360"/>
                </a:lnTo>
                <a:cubicBezTo>
                  <a:pt x="15813" y="18679"/>
                  <a:pt x="15709" y="19045"/>
                  <a:pt x="15709" y="19440"/>
                </a:cubicBezTo>
                <a:cubicBezTo>
                  <a:pt x="15709" y="20633"/>
                  <a:pt x="16588" y="21600"/>
                  <a:pt x="17673" y="21600"/>
                </a:cubicBezTo>
                <a:cubicBezTo>
                  <a:pt x="18757" y="21600"/>
                  <a:pt x="19636" y="20633"/>
                  <a:pt x="19636" y="19440"/>
                </a:cubicBezTo>
                <a:cubicBezTo>
                  <a:pt x="19636" y="19026"/>
                  <a:pt x="19526" y="18643"/>
                  <a:pt x="19342" y="18314"/>
                </a:cubicBezTo>
                <a:cubicBezTo>
                  <a:pt x="19479" y="18248"/>
                  <a:pt x="19581" y="18113"/>
                  <a:pt x="19619" y="17950"/>
                </a:cubicBezTo>
                <a:moveTo>
                  <a:pt x="9327" y="3240"/>
                </a:moveTo>
                <a:lnTo>
                  <a:pt x="15015" y="3240"/>
                </a:lnTo>
                <a:lnTo>
                  <a:pt x="13889" y="4478"/>
                </a:lnTo>
                <a:cubicBezTo>
                  <a:pt x="13801" y="4577"/>
                  <a:pt x="13745" y="4711"/>
                  <a:pt x="13745" y="4860"/>
                </a:cubicBezTo>
                <a:cubicBezTo>
                  <a:pt x="13745" y="5159"/>
                  <a:pt x="13966" y="5400"/>
                  <a:pt x="14236" y="5400"/>
                </a:cubicBezTo>
                <a:cubicBezTo>
                  <a:pt x="14373" y="5400"/>
                  <a:pt x="14495" y="5340"/>
                  <a:pt x="14583" y="5242"/>
                </a:cubicBezTo>
                <a:lnTo>
                  <a:pt x="16547" y="3082"/>
                </a:lnTo>
                <a:cubicBezTo>
                  <a:pt x="16636" y="2984"/>
                  <a:pt x="16691" y="2849"/>
                  <a:pt x="16691" y="2700"/>
                </a:cubicBezTo>
                <a:cubicBezTo>
                  <a:pt x="16691" y="2552"/>
                  <a:pt x="16636" y="2417"/>
                  <a:pt x="16547" y="2318"/>
                </a:cubicBezTo>
                <a:lnTo>
                  <a:pt x="14583" y="158"/>
                </a:lnTo>
                <a:cubicBezTo>
                  <a:pt x="14495" y="61"/>
                  <a:pt x="14373" y="0"/>
                  <a:pt x="14236" y="0"/>
                </a:cubicBezTo>
                <a:cubicBezTo>
                  <a:pt x="13966" y="0"/>
                  <a:pt x="13745" y="242"/>
                  <a:pt x="13745" y="540"/>
                </a:cubicBezTo>
                <a:cubicBezTo>
                  <a:pt x="13745" y="689"/>
                  <a:pt x="13801" y="824"/>
                  <a:pt x="13889" y="922"/>
                </a:cubicBezTo>
                <a:lnTo>
                  <a:pt x="15015" y="2160"/>
                </a:lnTo>
                <a:lnTo>
                  <a:pt x="9327" y="2160"/>
                </a:lnTo>
                <a:cubicBezTo>
                  <a:pt x="9056" y="2160"/>
                  <a:pt x="8836" y="2402"/>
                  <a:pt x="8836" y="2700"/>
                </a:cubicBezTo>
                <a:cubicBezTo>
                  <a:pt x="8836" y="2999"/>
                  <a:pt x="9056" y="3240"/>
                  <a:pt x="9327" y="324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70" name="Shape 2791"/>
          <p:cNvSpPr/>
          <p:nvPr/>
        </p:nvSpPr>
        <p:spPr>
          <a:xfrm>
            <a:off x="3334245" y="8083658"/>
            <a:ext cx="1049704" cy="15635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538"/>
                  <a:pt x="3927" y="1200"/>
                </a:cubicBezTo>
                <a:lnTo>
                  <a:pt x="3927" y="3000"/>
                </a:lnTo>
                <a:cubicBezTo>
                  <a:pt x="3927" y="3332"/>
                  <a:pt x="4147" y="3600"/>
                  <a:pt x="4418" y="3600"/>
                </a:cubicBezTo>
                <a:cubicBezTo>
                  <a:pt x="4689" y="3600"/>
                  <a:pt x="4909" y="3332"/>
                  <a:pt x="4909" y="3000"/>
                </a:cubicBezTo>
                <a:lnTo>
                  <a:pt x="4909" y="1200"/>
                </a:lnTo>
                <a:lnTo>
                  <a:pt x="20618" y="1200"/>
                </a:lnTo>
                <a:lnTo>
                  <a:pt x="20618" y="15600"/>
                </a:lnTo>
                <a:lnTo>
                  <a:pt x="19145" y="15600"/>
                </a:lnTo>
                <a:cubicBezTo>
                  <a:pt x="18875" y="15600"/>
                  <a:pt x="18655" y="15869"/>
                  <a:pt x="18655" y="16200"/>
                </a:cubicBezTo>
                <a:cubicBezTo>
                  <a:pt x="18655" y="16532"/>
                  <a:pt x="18875" y="16800"/>
                  <a:pt x="19145" y="16800"/>
                </a:cubicBezTo>
                <a:lnTo>
                  <a:pt x="20618" y="16800"/>
                </a:lnTo>
                <a:cubicBezTo>
                  <a:pt x="21160" y="16800"/>
                  <a:pt x="21600" y="16262"/>
                  <a:pt x="21600" y="15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16691" y="8400"/>
                </a:moveTo>
                <a:lnTo>
                  <a:pt x="982" y="8400"/>
                </a:lnTo>
                <a:lnTo>
                  <a:pt x="982" y="6000"/>
                </a:lnTo>
                <a:lnTo>
                  <a:pt x="16691" y="6000"/>
                </a:lnTo>
                <a:cubicBezTo>
                  <a:pt x="16691" y="6000"/>
                  <a:pt x="16691" y="8400"/>
                  <a:pt x="16691" y="8400"/>
                </a:cubicBezTo>
                <a:close/>
                <a:moveTo>
                  <a:pt x="16691" y="20400"/>
                </a:moveTo>
                <a:lnTo>
                  <a:pt x="982" y="20400"/>
                </a:lnTo>
                <a:lnTo>
                  <a:pt x="982" y="12000"/>
                </a:lnTo>
                <a:lnTo>
                  <a:pt x="16691" y="12000"/>
                </a:lnTo>
                <a:cubicBezTo>
                  <a:pt x="16691" y="12000"/>
                  <a:pt x="16691" y="20400"/>
                  <a:pt x="16691" y="20400"/>
                </a:cubicBezTo>
                <a:close/>
                <a:moveTo>
                  <a:pt x="16691" y="4800"/>
                </a:moveTo>
                <a:lnTo>
                  <a:pt x="982" y="4800"/>
                </a:lnTo>
                <a:cubicBezTo>
                  <a:pt x="440" y="4800"/>
                  <a:pt x="0" y="5338"/>
                  <a:pt x="0" y="6000"/>
                </a:cubicBezTo>
                <a:lnTo>
                  <a:pt x="0" y="20400"/>
                </a:lnTo>
                <a:cubicBezTo>
                  <a:pt x="0" y="21062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1062"/>
                  <a:pt x="17673" y="20400"/>
                </a:cubicBezTo>
                <a:lnTo>
                  <a:pt x="17673" y="6000"/>
                </a:lnTo>
                <a:cubicBezTo>
                  <a:pt x="17673" y="5338"/>
                  <a:pt x="17233" y="4800"/>
                  <a:pt x="16691" y="4800"/>
                </a:cubicBezTo>
                <a:moveTo>
                  <a:pt x="3436" y="18000"/>
                </a:moveTo>
                <a:lnTo>
                  <a:pt x="7364" y="18000"/>
                </a:lnTo>
                <a:cubicBezTo>
                  <a:pt x="7634" y="18000"/>
                  <a:pt x="7855" y="17732"/>
                  <a:pt x="7855" y="17400"/>
                </a:cubicBezTo>
                <a:cubicBezTo>
                  <a:pt x="7855" y="17069"/>
                  <a:pt x="7634" y="16800"/>
                  <a:pt x="7364" y="16800"/>
                </a:cubicBezTo>
                <a:lnTo>
                  <a:pt x="3436" y="16800"/>
                </a:lnTo>
                <a:cubicBezTo>
                  <a:pt x="3166" y="16800"/>
                  <a:pt x="2945" y="17069"/>
                  <a:pt x="2945" y="17400"/>
                </a:cubicBezTo>
                <a:cubicBezTo>
                  <a:pt x="2945" y="17732"/>
                  <a:pt x="3166" y="18000"/>
                  <a:pt x="3436" y="18000"/>
                </a:cubicBezTo>
                <a:moveTo>
                  <a:pt x="3436" y="15600"/>
                </a:moveTo>
                <a:lnTo>
                  <a:pt x="9327" y="15600"/>
                </a:lnTo>
                <a:cubicBezTo>
                  <a:pt x="9598" y="15600"/>
                  <a:pt x="9818" y="15332"/>
                  <a:pt x="9818" y="15000"/>
                </a:cubicBezTo>
                <a:cubicBezTo>
                  <a:pt x="9818" y="14668"/>
                  <a:pt x="9598" y="14400"/>
                  <a:pt x="9327" y="14400"/>
                </a:cubicBezTo>
                <a:lnTo>
                  <a:pt x="3436" y="14400"/>
                </a:lnTo>
                <a:cubicBezTo>
                  <a:pt x="3166" y="14400"/>
                  <a:pt x="2945" y="14668"/>
                  <a:pt x="2945" y="15000"/>
                </a:cubicBezTo>
                <a:cubicBezTo>
                  <a:pt x="2945" y="15332"/>
                  <a:pt x="3166" y="15600"/>
                  <a:pt x="3436" y="15600"/>
                </a:cubicBezTo>
                <a:moveTo>
                  <a:pt x="12273" y="18000"/>
                </a:moveTo>
                <a:lnTo>
                  <a:pt x="14236" y="18000"/>
                </a:lnTo>
                <a:cubicBezTo>
                  <a:pt x="14507" y="18000"/>
                  <a:pt x="14727" y="17732"/>
                  <a:pt x="14727" y="17400"/>
                </a:cubicBezTo>
                <a:lnTo>
                  <a:pt x="14727" y="15000"/>
                </a:lnTo>
                <a:cubicBezTo>
                  <a:pt x="14727" y="14668"/>
                  <a:pt x="14507" y="14400"/>
                  <a:pt x="14236" y="14400"/>
                </a:cubicBezTo>
                <a:lnTo>
                  <a:pt x="12273" y="14400"/>
                </a:lnTo>
                <a:cubicBezTo>
                  <a:pt x="12002" y="14400"/>
                  <a:pt x="11782" y="14668"/>
                  <a:pt x="11782" y="15000"/>
                </a:cubicBezTo>
                <a:lnTo>
                  <a:pt x="11782" y="17400"/>
                </a:lnTo>
                <a:cubicBezTo>
                  <a:pt x="11782" y="17732"/>
                  <a:pt x="12002" y="18000"/>
                  <a:pt x="12273" y="18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72" name="Shape 2644"/>
          <p:cNvSpPr/>
          <p:nvPr/>
        </p:nvSpPr>
        <p:spPr>
          <a:xfrm>
            <a:off x="16983605" y="8209789"/>
            <a:ext cx="894625" cy="1371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4" y="20618"/>
                  <a:pt x="1350" y="20179"/>
                  <a:pt x="1350" y="19636"/>
                </a:cubicBezTo>
                <a:lnTo>
                  <a:pt x="1350" y="1964"/>
                </a:lnTo>
                <a:cubicBezTo>
                  <a:pt x="1350" y="1422"/>
                  <a:pt x="1954" y="982"/>
                  <a:pt x="2700" y="982"/>
                </a:cubicBezTo>
                <a:lnTo>
                  <a:pt x="18900" y="982"/>
                </a:lnTo>
                <a:cubicBezTo>
                  <a:pt x="19645" y="982"/>
                  <a:pt x="20250" y="1422"/>
                  <a:pt x="20250" y="1964"/>
                </a:cubicBezTo>
                <a:cubicBezTo>
                  <a:pt x="20250" y="1964"/>
                  <a:pt x="20250" y="19636"/>
                  <a:pt x="20250" y="19636"/>
                </a:cubicBezTo>
                <a:close/>
                <a:moveTo>
                  <a:pt x="18900" y="0"/>
                </a:moveTo>
                <a:lnTo>
                  <a:pt x="2700" y="0"/>
                </a:lnTo>
                <a:cubicBezTo>
                  <a:pt x="120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391" y="0"/>
                  <a:pt x="18900" y="0"/>
                </a:cubicBezTo>
                <a:moveTo>
                  <a:pt x="4050" y="3927"/>
                </a:moveTo>
                <a:lnTo>
                  <a:pt x="17550" y="3927"/>
                </a:lnTo>
                <a:lnTo>
                  <a:pt x="17550" y="17673"/>
                </a:lnTo>
                <a:lnTo>
                  <a:pt x="4050" y="17673"/>
                </a:lnTo>
                <a:cubicBezTo>
                  <a:pt x="4050" y="17673"/>
                  <a:pt x="4050" y="3927"/>
                  <a:pt x="4050" y="3927"/>
                </a:cubicBezTo>
                <a:close/>
                <a:moveTo>
                  <a:pt x="2700" y="18655"/>
                </a:moveTo>
                <a:lnTo>
                  <a:pt x="18900" y="18655"/>
                </a:lnTo>
                <a:lnTo>
                  <a:pt x="18900" y="2945"/>
                </a:lnTo>
                <a:lnTo>
                  <a:pt x="2700" y="2945"/>
                </a:lnTo>
                <a:cubicBezTo>
                  <a:pt x="2700" y="2945"/>
                  <a:pt x="2700" y="18655"/>
                  <a:pt x="2700" y="18655"/>
                </a:cubicBezTo>
                <a:close/>
                <a:moveTo>
                  <a:pt x="10125" y="2455"/>
                </a:moveTo>
                <a:lnTo>
                  <a:pt x="11475" y="2455"/>
                </a:lnTo>
                <a:cubicBezTo>
                  <a:pt x="11848" y="2455"/>
                  <a:pt x="12150" y="2235"/>
                  <a:pt x="12150" y="1964"/>
                </a:cubicBezTo>
                <a:cubicBezTo>
                  <a:pt x="12150" y="1692"/>
                  <a:pt x="11848" y="1473"/>
                  <a:pt x="11475" y="1473"/>
                </a:cubicBezTo>
                <a:lnTo>
                  <a:pt x="10125" y="1473"/>
                </a:lnTo>
                <a:cubicBezTo>
                  <a:pt x="9752" y="1473"/>
                  <a:pt x="9450" y="1692"/>
                  <a:pt x="9450" y="1964"/>
                </a:cubicBezTo>
                <a:cubicBezTo>
                  <a:pt x="9450" y="2235"/>
                  <a:pt x="9752" y="2455"/>
                  <a:pt x="10125" y="2455"/>
                </a:cubicBezTo>
                <a:moveTo>
                  <a:pt x="10800" y="19145"/>
                </a:moveTo>
                <a:cubicBezTo>
                  <a:pt x="10427" y="19145"/>
                  <a:pt x="10125" y="19366"/>
                  <a:pt x="10125" y="19636"/>
                </a:cubicBezTo>
                <a:cubicBezTo>
                  <a:pt x="10125" y="19908"/>
                  <a:pt x="10427" y="20127"/>
                  <a:pt x="10800" y="20127"/>
                </a:cubicBezTo>
                <a:cubicBezTo>
                  <a:pt x="11173" y="20127"/>
                  <a:pt x="11475" y="19908"/>
                  <a:pt x="11475" y="19636"/>
                </a:cubicBezTo>
                <a:cubicBezTo>
                  <a:pt x="11475" y="19366"/>
                  <a:pt x="11173" y="19145"/>
                  <a:pt x="10800" y="191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73" name="Shape 2702"/>
          <p:cNvSpPr/>
          <p:nvPr/>
        </p:nvSpPr>
        <p:spPr>
          <a:xfrm>
            <a:off x="9880669" y="8528057"/>
            <a:ext cx="1192946" cy="1067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520"/>
                </a:moveTo>
                <a:cubicBezTo>
                  <a:pt x="7396" y="20520"/>
                  <a:pt x="4399" y="18805"/>
                  <a:pt x="2638" y="16200"/>
                </a:cubicBezTo>
                <a:lnTo>
                  <a:pt x="9966" y="16200"/>
                </a:lnTo>
                <a:cubicBezTo>
                  <a:pt x="10478" y="17309"/>
                  <a:pt x="12251" y="18900"/>
                  <a:pt x="13500" y="18900"/>
                </a:cubicBezTo>
                <a:cubicBezTo>
                  <a:pt x="14973" y="18900"/>
                  <a:pt x="16200" y="17820"/>
                  <a:pt x="16200" y="15660"/>
                </a:cubicBezTo>
                <a:cubicBezTo>
                  <a:pt x="16200" y="13500"/>
                  <a:pt x="14973" y="12420"/>
                  <a:pt x="13500" y="12420"/>
                </a:cubicBezTo>
                <a:cubicBezTo>
                  <a:pt x="12241" y="12420"/>
                  <a:pt x="10447" y="13973"/>
                  <a:pt x="9953" y="15120"/>
                </a:cubicBezTo>
                <a:lnTo>
                  <a:pt x="2014" y="15120"/>
                </a:lnTo>
                <a:cubicBezTo>
                  <a:pt x="1359" y="13817"/>
                  <a:pt x="982" y="12354"/>
                  <a:pt x="982" y="10800"/>
                </a:cubicBezTo>
                <a:cubicBezTo>
                  <a:pt x="982" y="9246"/>
                  <a:pt x="1359" y="7783"/>
                  <a:pt x="2014" y="6480"/>
                </a:cubicBezTo>
                <a:lnTo>
                  <a:pt x="9966" y="6480"/>
                </a:lnTo>
                <a:cubicBezTo>
                  <a:pt x="10478" y="7589"/>
                  <a:pt x="12252" y="9180"/>
                  <a:pt x="13500" y="9180"/>
                </a:cubicBezTo>
                <a:cubicBezTo>
                  <a:pt x="14973" y="9180"/>
                  <a:pt x="16200" y="8100"/>
                  <a:pt x="16200" y="5940"/>
                </a:cubicBezTo>
                <a:cubicBezTo>
                  <a:pt x="16200" y="3780"/>
                  <a:pt x="14973" y="2700"/>
                  <a:pt x="13500" y="2700"/>
                </a:cubicBezTo>
                <a:cubicBezTo>
                  <a:pt x="12241" y="2700"/>
                  <a:pt x="10447" y="4253"/>
                  <a:pt x="9953" y="5400"/>
                </a:cubicBezTo>
                <a:lnTo>
                  <a:pt x="2638" y="5400"/>
                </a:lnTo>
                <a:cubicBezTo>
                  <a:pt x="4399" y="2796"/>
                  <a:pt x="7396" y="1080"/>
                  <a:pt x="10800" y="1080"/>
                </a:cubicBezTo>
                <a:cubicBezTo>
                  <a:pt x="16038" y="1080"/>
                  <a:pt x="20306" y="5145"/>
                  <a:pt x="20590" y="10260"/>
                </a:cubicBezTo>
                <a:lnTo>
                  <a:pt x="10652" y="10260"/>
                </a:lnTo>
                <a:cubicBezTo>
                  <a:pt x="10140" y="9151"/>
                  <a:pt x="8367" y="7560"/>
                  <a:pt x="7118" y="7560"/>
                </a:cubicBezTo>
                <a:cubicBezTo>
                  <a:pt x="5645" y="7560"/>
                  <a:pt x="4418" y="8640"/>
                  <a:pt x="4418" y="10800"/>
                </a:cubicBezTo>
                <a:cubicBezTo>
                  <a:pt x="4418" y="12960"/>
                  <a:pt x="5645" y="14040"/>
                  <a:pt x="7118" y="14040"/>
                </a:cubicBezTo>
                <a:cubicBezTo>
                  <a:pt x="8377" y="14040"/>
                  <a:pt x="10171" y="12488"/>
                  <a:pt x="10665" y="11340"/>
                </a:cubicBezTo>
                <a:lnTo>
                  <a:pt x="20590" y="11340"/>
                </a:lnTo>
                <a:cubicBezTo>
                  <a:pt x="20306" y="16456"/>
                  <a:pt x="16038" y="20520"/>
                  <a:pt x="10800" y="20520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9557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21" grpId="0"/>
      <p:bldP spid="125" grpId="0"/>
      <p:bldP spid="127" grpId="0"/>
      <p:bldP spid="138" grpId="0"/>
      <p:bldP spid="142" grpId="0"/>
      <p:bldP spid="143" grpId="0"/>
      <p:bldP spid="146" grpId="0"/>
      <p:bldP spid="151" grpId="0"/>
      <p:bldP spid="156" grpId="0"/>
      <p:bldP spid="158" grpId="0"/>
      <p:bldP spid="168" grpId="0"/>
      <p:bldP spid="45" grpId="0" animBg="1"/>
      <p:bldP spid="46" grpId="0" animBg="1"/>
      <p:bldP spid="47" grpId="0" animBg="1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12493739" y="3584485"/>
            <a:ext cx="1479473" cy="14798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/>
          </a:p>
        </p:txBody>
      </p:sp>
      <p:sp>
        <p:nvSpPr>
          <p:cNvPr id="82" name="Rectangle 81"/>
          <p:cNvSpPr/>
          <p:nvPr/>
        </p:nvSpPr>
        <p:spPr>
          <a:xfrm>
            <a:off x="12493739" y="5652239"/>
            <a:ext cx="1479473" cy="14798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/>
          </a:p>
        </p:txBody>
      </p:sp>
      <p:sp>
        <p:nvSpPr>
          <p:cNvPr id="116" name="Rectangle 115"/>
          <p:cNvSpPr/>
          <p:nvPr/>
        </p:nvSpPr>
        <p:spPr>
          <a:xfrm>
            <a:off x="12493739" y="7552681"/>
            <a:ext cx="1479473" cy="14798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/>
          </a:p>
        </p:txBody>
      </p:sp>
      <p:sp>
        <p:nvSpPr>
          <p:cNvPr id="117" name="Rectangle 116"/>
          <p:cNvSpPr/>
          <p:nvPr/>
        </p:nvSpPr>
        <p:spPr>
          <a:xfrm>
            <a:off x="12493739" y="9620435"/>
            <a:ext cx="1479473" cy="14798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/>
          </a:p>
        </p:txBody>
      </p:sp>
      <p:sp>
        <p:nvSpPr>
          <p:cNvPr id="119" name="TextBox 118"/>
          <p:cNvSpPr txBox="1"/>
          <p:nvPr/>
        </p:nvSpPr>
        <p:spPr>
          <a:xfrm>
            <a:off x="14534439" y="3928545"/>
            <a:ext cx="6450804" cy="646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Load and Performance Testing</a:t>
            </a:r>
            <a:endParaRPr lang="id-ID" b="1" dirty="0">
              <a:latin typeface="+mj-lt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4534438" y="5881789"/>
            <a:ext cx="3783409" cy="646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Code Verification</a:t>
            </a:r>
            <a:endParaRPr lang="id-ID" b="1" dirty="0">
              <a:latin typeface="+mj-lt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4534438" y="7715951"/>
            <a:ext cx="3355406" cy="646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Manual Testing</a:t>
            </a:r>
            <a:endParaRPr lang="id-ID" b="1" dirty="0">
              <a:latin typeface="+mj-lt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14534436" y="9904777"/>
            <a:ext cx="7233612" cy="646332"/>
            <a:chOff x="6217425" y="5500678"/>
            <a:chExt cx="3617748" cy="323166"/>
          </a:xfrm>
        </p:grpSpPr>
        <p:sp>
          <p:nvSpPr>
            <p:cNvPr id="128" name="TextBox 127"/>
            <p:cNvSpPr txBox="1"/>
            <p:nvPr/>
          </p:nvSpPr>
          <p:spPr>
            <a:xfrm>
              <a:off x="6217427" y="5500678"/>
              <a:ext cx="3111331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+mj-lt"/>
                </a:rPr>
                <a:t>ERP &amp; IoT Testing</a:t>
              </a:r>
              <a:endParaRPr lang="id-ID" b="1" dirty="0">
                <a:latin typeface="+mj-lt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217425" y="5585317"/>
              <a:ext cx="3617748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2500" dirty="0">
                <a:latin typeface="Lato Regular" pitchFamily="34" charset="0"/>
                <a:ea typeface="Lato Regular" pitchFamily="34" charset="0"/>
                <a:cs typeface="Lato Regular" pitchFamily="34" charset="0"/>
              </a:endParaRPr>
            </a:p>
          </p:txBody>
        </p:sp>
      </p:grpSp>
      <p:sp>
        <p:nvSpPr>
          <p:cNvPr id="140" name="Rectangle 139"/>
          <p:cNvSpPr/>
          <p:nvPr/>
        </p:nvSpPr>
        <p:spPr>
          <a:xfrm>
            <a:off x="10485366" y="3584485"/>
            <a:ext cx="1479473" cy="14798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/>
          </a:p>
        </p:txBody>
      </p:sp>
      <p:sp>
        <p:nvSpPr>
          <p:cNvPr id="141" name="Rectangle 140"/>
          <p:cNvSpPr/>
          <p:nvPr/>
        </p:nvSpPr>
        <p:spPr>
          <a:xfrm>
            <a:off x="10485366" y="5632831"/>
            <a:ext cx="1479473" cy="14798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/>
          </a:p>
        </p:txBody>
      </p:sp>
      <p:sp>
        <p:nvSpPr>
          <p:cNvPr id="142" name="Rectangle 141"/>
          <p:cNvSpPr/>
          <p:nvPr/>
        </p:nvSpPr>
        <p:spPr>
          <a:xfrm>
            <a:off x="10485366" y="7533273"/>
            <a:ext cx="1479473" cy="14798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/>
          </a:p>
        </p:txBody>
      </p:sp>
      <p:sp>
        <p:nvSpPr>
          <p:cNvPr id="143" name="Rectangle 142"/>
          <p:cNvSpPr/>
          <p:nvPr/>
        </p:nvSpPr>
        <p:spPr>
          <a:xfrm>
            <a:off x="10485366" y="9601027"/>
            <a:ext cx="1479473" cy="14798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/>
          </a:p>
        </p:txBody>
      </p:sp>
      <p:sp>
        <p:nvSpPr>
          <p:cNvPr id="155" name="TextBox 154"/>
          <p:cNvSpPr txBox="1"/>
          <p:nvPr/>
        </p:nvSpPr>
        <p:spPr>
          <a:xfrm>
            <a:off x="4324765" y="3904948"/>
            <a:ext cx="5237078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+mj-lt"/>
              </a:rPr>
              <a:t>Automation Testing</a:t>
            </a:r>
            <a:endParaRPr lang="id-ID" b="1" dirty="0">
              <a:latin typeface="+mj-lt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4342119" y="5868665"/>
            <a:ext cx="5231347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Lato Regular"/>
                <a:cs typeface="Lato Regular"/>
              </a:rPr>
              <a:t>Mobile Testing</a:t>
            </a:r>
            <a:endParaRPr lang="id-ID" b="1" dirty="0">
              <a:latin typeface="Lato Regular"/>
              <a:cs typeface="Lato Regular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4065101" y="7764117"/>
            <a:ext cx="5502472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+mj-lt"/>
              </a:rPr>
              <a:t>Security Testing</a:t>
            </a:r>
            <a:endParaRPr lang="id-ID" b="1" dirty="0">
              <a:latin typeface="+mj-lt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4065100" y="9854327"/>
            <a:ext cx="5496743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+mj-lt"/>
              </a:rPr>
              <a:t>Big Data Testing</a:t>
            </a:r>
            <a:endParaRPr lang="id-ID" b="1" dirty="0">
              <a:latin typeface="+mj-lt"/>
            </a:endParaRPr>
          </a:p>
        </p:txBody>
      </p:sp>
      <p:sp>
        <p:nvSpPr>
          <p:cNvPr id="181" name="AutoShape 12"/>
          <p:cNvSpPr>
            <a:spLocks/>
          </p:cNvSpPr>
          <p:nvPr/>
        </p:nvSpPr>
        <p:spPr bwMode="auto">
          <a:xfrm>
            <a:off x="12879148" y="7909231"/>
            <a:ext cx="661960" cy="728346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008975" y="483017"/>
            <a:ext cx="12359700" cy="1537969"/>
            <a:chOff x="5988388" y="483017"/>
            <a:chExt cx="12359700" cy="1537969"/>
          </a:xfrm>
        </p:grpSpPr>
        <p:sp>
          <p:nvSpPr>
            <p:cNvPr id="45" name="TextBox 44"/>
            <p:cNvSpPr txBox="1"/>
            <p:nvPr/>
          </p:nvSpPr>
          <p:spPr>
            <a:xfrm>
              <a:off x="5988388" y="483017"/>
              <a:ext cx="12359700" cy="144653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id-ID" sz="88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Our</a:t>
              </a:r>
              <a:r>
                <a:rPr lang="en-US" sz="88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 </a:t>
              </a:r>
              <a:r>
                <a:rPr lang="id-ID" sz="88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Services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1412311" y="1929549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pic>
        <p:nvPicPr>
          <p:cNvPr id="48" name="Picture 47" descr="KQ 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5971" y="263042"/>
            <a:ext cx="1476581" cy="1371792"/>
          </a:xfrm>
          <a:prstGeom prst="rect">
            <a:avLst/>
          </a:prstGeom>
        </p:spPr>
      </p:pic>
      <p:sp>
        <p:nvSpPr>
          <p:cNvPr id="49" name="Shape 2591"/>
          <p:cNvSpPr/>
          <p:nvPr/>
        </p:nvSpPr>
        <p:spPr>
          <a:xfrm>
            <a:off x="12879148" y="9998367"/>
            <a:ext cx="738160" cy="743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algn="r"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b="1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51" name="Shape 2644"/>
          <p:cNvSpPr/>
          <p:nvPr/>
        </p:nvSpPr>
        <p:spPr>
          <a:xfrm>
            <a:off x="3489325" y="1069975"/>
            <a:ext cx="575776" cy="85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4" y="20618"/>
                  <a:pt x="1350" y="20179"/>
                  <a:pt x="1350" y="19636"/>
                </a:cubicBezTo>
                <a:lnTo>
                  <a:pt x="1350" y="1964"/>
                </a:lnTo>
                <a:cubicBezTo>
                  <a:pt x="1350" y="1422"/>
                  <a:pt x="1954" y="982"/>
                  <a:pt x="2700" y="982"/>
                </a:cubicBezTo>
                <a:lnTo>
                  <a:pt x="18900" y="982"/>
                </a:lnTo>
                <a:cubicBezTo>
                  <a:pt x="19645" y="982"/>
                  <a:pt x="20250" y="1422"/>
                  <a:pt x="20250" y="1964"/>
                </a:cubicBezTo>
                <a:cubicBezTo>
                  <a:pt x="20250" y="1964"/>
                  <a:pt x="20250" y="19636"/>
                  <a:pt x="20250" y="19636"/>
                </a:cubicBezTo>
                <a:close/>
                <a:moveTo>
                  <a:pt x="18900" y="0"/>
                </a:moveTo>
                <a:lnTo>
                  <a:pt x="2700" y="0"/>
                </a:lnTo>
                <a:cubicBezTo>
                  <a:pt x="120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391" y="0"/>
                  <a:pt x="18900" y="0"/>
                </a:cubicBezTo>
                <a:moveTo>
                  <a:pt x="4050" y="3927"/>
                </a:moveTo>
                <a:lnTo>
                  <a:pt x="17550" y="3927"/>
                </a:lnTo>
                <a:lnTo>
                  <a:pt x="17550" y="17673"/>
                </a:lnTo>
                <a:lnTo>
                  <a:pt x="4050" y="17673"/>
                </a:lnTo>
                <a:cubicBezTo>
                  <a:pt x="4050" y="17673"/>
                  <a:pt x="4050" y="3927"/>
                  <a:pt x="4050" y="3927"/>
                </a:cubicBezTo>
                <a:close/>
                <a:moveTo>
                  <a:pt x="2700" y="18655"/>
                </a:moveTo>
                <a:lnTo>
                  <a:pt x="18900" y="18655"/>
                </a:lnTo>
                <a:lnTo>
                  <a:pt x="18900" y="2945"/>
                </a:lnTo>
                <a:lnTo>
                  <a:pt x="2700" y="2945"/>
                </a:lnTo>
                <a:cubicBezTo>
                  <a:pt x="2700" y="2945"/>
                  <a:pt x="2700" y="18655"/>
                  <a:pt x="2700" y="18655"/>
                </a:cubicBezTo>
                <a:close/>
                <a:moveTo>
                  <a:pt x="10125" y="2455"/>
                </a:moveTo>
                <a:lnTo>
                  <a:pt x="11475" y="2455"/>
                </a:lnTo>
                <a:cubicBezTo>
                  <a:pt x="11848" y="2455"/>
                  <a:pt x="12150" y="2235"/>
                  <a:pt x="12150" y="1964"/>
                </a:cubicBezTo>
                <a:cubicBezTo>
                  <a:pt x="12150" y="1692"/>
                  <a:pt x="11848" y="1473"/>
                  <a:pt x="11475" y="1473"/>
                </a:cubicBezTo>
                <a:lnTo>
                  <a:pt x="10125" y="1473"/>
                </a:lnTo>
                <a:cubicBezTo>
                  <a:pt x="9752" y="1473"/>
                  <a:pt x="9450" y="1692"/>
                  <a:pt x="9450" y="1964"/>
                </a:cubicBezTo>
                <a:cubicBezTo>
                  <a:pt x="9450" y="2235"/>
                  <a:pt x="9752" y="2455"/>
                  <a:pt x="10125" y="2455"/>
                </a:cubicBezTo>
                <a:moveTo>
                  <a:pt x="10800" y="19145"/>
                </a:moveTo>
                <a:cubicBezTo>
                  <a:pt x="10427" y="19145"/>
                  <a:pt x="10125" y="19366"/>
                  <a:pt x="10125" y="19636"/>
                </a:cubicBezTo>
                <a:cubicBezTo>
                  <a:pt x="10125" y="19908"/>
                  <a:pt x="10427" y="20127"/>
                  <a:pt x="10800" y="20127"/>
                </a:cubicBezTo>
                <a:cubicBezTo>
                  <a:pt x="11173" y="20127"/>
                  <a:pt x="11475" y="19908"/>
                  <a:pt x="11475" y="19636"/>
                </a:cubicBezTo>
                <a:cubicBezTo>
                  <a:pt x="11475" y="19366"/>
                  <a:pt x="11173" y="19145"/>
                  <a:pt x="10800" y="191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52" name="Shape 2644"/>
          <p:cNvSpPr/>
          <p:nvPr/>
        </p:nvSpPr>
        <p:spPr>
          <a:xfrm>
            <a:off x="10928225" y="5931119"/>
            <a:ext cx="555473" cy="85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4" y="20618"/>
                  <a:pt x="1350" y="20179"/>
                  <a:pt x="1350" y="19636"/>
                </a:cubicBezTo>
                <a:lnTo>
                  <a:pt x="1350" y="1964"/>
                </a:lnTo>
                <a:cubicBezTo>
                  <a:pt x="1350" y="1422"/>
                  <a:pt x="1954" y="982"/>
                  <a:pt x="2700" y="982"/>
                </a:cubicBezTo>
                <a:lnTo>
                  <a:pt x="18900" y="982"/>
                </a:lnTo>
                <a:cubicBezTo>
                  <a:pt x="19645" y="982"/>
                  <a:pt x="20250" y="1422"/>
                  <a:pt x="20250" y="1964"/>
                </a:cubicBezTo>
                <a:cubicBezTo>
                  <a:pt x="20250" y="1964"/>
                  <a:pt x="20250" y="19636"/>
                  <a:pt x="20250" y="19636"/>
                </a:cubicBezTo>
                <a:close/>
                <a:moveTo>
                  <a:pt x="18900" y="0"/>
                </a:moveTo>
                <a:lnTo>
                  <a:pt x="2700" y="0"/>
                </a:lnTo>
                <a:cubicBezTo>
                  <a:pt x="120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391" y="0"/>
                  <a:pt x="18900" y="0"/>
                </a:cubicBezTo>
                <a:moveTo>
                  <a:pt x="4050" y="3927"/>
                </a:moveTo>
                <a:lnTo>
                  <a:pt x="17550" y="3927"/>
                </a:lnTo>
                <a:lnTo>
                  <a:pt x="17550" y="17673"/>
                </a:lnTo>
                <a:lnTo>
                  <a:pt x="4050" y="17673"/>
                </a:lnTo>
                <a:cubicBezTo>
                  <a:pt x="4050" y="17673"/>
                  <a:pt x="4050" y="3927"/>
                  <a:pt x="4050" y="3927"/>
                </a:cubicBezTo>
                <a:close/>
                <a:moveTo>
                  <a:pt x="2700" y="18655"/>
                </a:moveTo>
                <a:lnTo>
                  <a:pt x="18900" y="18655"/>
                </a:lnTo>
                <a:lnTo>
                  <a:pt x="18900" y="2945"/>
                </a:lnTo>
                <a:lnTo>
                  <a:pt x="2700" y="2945"/>
                </a:lnTo>
                <a:cubicBezTo>
                  <a:pt x="2700" y="2945"/>
                  <a:pt x="2700" y="18655"/>
                  <a:pt x="2700" y="18655"/>
                </a:cubicBezTo>
                <a:close/>
                <a:moveTo>
                  <a:pt x="10125" y="2455"/>
                </a:moveTo>
                <a:lnTo>
                  <a:pt x="11475" y="2455"/>
                </a:lnTo>
                <a:cubicBezTo>
                  <a:pt x="11848" y="2455"/>
                  <a:pt x="12150" y="2235"/>
                  <a:pt x="12150" y="1964"/>
                </a:cubicBezTo>
                <a:cubicBezTo>
                  <a:pt x="12150" y="1692"/>
                  <a:pt x="11848" y="1473"/>
                  <a:pt x="11475" y="1473"/>
                </a:cubicBezTo>
                <a:lnTo>
                  <a:pt x="10125" y="1473"/>
                </a:lnTo>
                <a:cubicBezTo>
                  <a:pt x="9752" y="1473"/>
                  <a:pt x="9450" y="1692"/>
                  <a:pt x="9450" y="1964"/>
                </a:cubicBezTo>
                <a:cubicBezTo>
                  <a:pt x="9450" y="2235"/>
                  <a:pt x="9752" y="2455"/>
                  <a:pt x="10125" y="2455"/>
                </a:cubicBezTo>
                <a:moveTo>
                  <a:pt x="10800" y="19145"/>
                </a:moveTo>
                <a:cubicBezTo>
                  <a:pt x="10427" y="19145"/>
                  <a:pt x="10125" y="19366"/>
                  <a:pt x="10125" y="19636"/>
                </a:cubicBezTo>
                <a:cubicBezTo>
                  <a:pt x="10125" y="19908"/>
                  <a:pt x="10427" y="20127"/>
                  <a:pt x="10800" y="20127"/>
                </a:cubicBezTo>
                <a:cubicBezTo>
                  <a:pt x="11173" y="20127"/>
                  <a:pt x="11475" y="19908"/>
                  <a:pt x="11475" y="19636"/>
                </a:cubicBezTo>
                <a:cubicBezTo>
                  <a:pt x="11475" y="19366"/>
                  <a:pt x="11173" y="19145"/>
                  <a:pt x="10800" y="191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53" name="Freeform 173"/>
          <p:cNvSpPr>
            <a:spLocks noChangeArrowheads="1"/>
          </p:cNvSpPr>
          <p:nvPr/>
        </p:nvSpPr>
        <p:spPr bwMode="auto">
          <a:xfrm>
            <a:off x="10842902" y="7813362"/>
            <a:ext cx="749938" cy="951215"/>
          </a:xfrm>
          <a:custGeom>
            <a:avLst/>
            <a:gdLst>
              <a:gd name="T0" fmla="*/ 206 w 399"/>
              <a:gd name="T1" fmla="*/ 398 h 634"/>
              <a:gd name="T2" fmla="*/ 206 w 399"/>
              <a:gd name="T3" fmla="*/ 398 h 634"/>
              <a:gd name="T4" fmla="*/ 177 w 399"/>
              <a:gd name="T5" fmla="*/ 412 h 634"/>
              <a:gd name="T6" fmla="*/ 177 w 399"/>
              <a:gd name="T7" fmla="*/ 486 h 634"/>
              <a:gd name="T8" fmla="*/ 206 w 399"/>
              <a:gd name="T9" fmla="*/ 515 h 634"/>
              <a:gd name="T10" fmla="*/ 221 w 399"/>
              <a:gd name="T11" fmla="*/ 486 h 634"/>
              <a:gd name="T12" fmla="*/ 221 w 399"/>
              <a:gd name="T13" fmla="*/ 412 h 634"/>
              <a:gd name="T14" fmla="*/ 206 w 399"/>
              <a:gd name="T15" fmla="*/ 398 h 634"/>
              <a:gd name="T16" fmla="*/ 353 w 399"/>
              <a:gd name="T17" fmla="*/ 309 h 634"/>
              <a:gd name="T18" fmla="*/ 353 w 399"/>
              <a:gd name="T19" fmla="*/ 309 h 634"/>
              <a:gd name="T20" fmla="*/ 353 w 399"/>
              <a:gd name="T21" fmla="*/ 162 h 634"/>
              <a:gd name="T22" fmla="*/ 206 w 399"/>
              <a:gd name="T23" fmla="*/ 0 h 634"/>
              <a:gd name="T24" fmla="*/ 44 w 399"/>
              <a:gd name="T25" fmla="*/ 162 h 634"/>
              <a:gd name="T26" fmla="*/ 44 w 399"/>
              <a:gd name="T27" fmla="*/ 309 h 634"/>
              <a:gd name="T28" fmla="*/ 0 w 399"/>
              <a:gd name="T29" fmla="*/ 427 h 634"/>
              <a:gd name="T30" fmla="*/ 206 w 399"/>
              <a:gd name="T31" fmla="*/ 633 h 634"/>
              <a:gd name="T32" fmla="*/ 398 w 399"/>
              <a:gd name="T33" fmla="*/ 427 h 634"/>
              <a:gd name="T34" fmla="*/ 353 w 399"/>
              <a:gd name="T35" fmla="*/ 309 h 634"/>
              <a:gd name="T36" fmla="*/ 89 w 399"/>
              <a:gd name="T37" fmla="*/ 162 h 634"/>
              <a:gd name="T38" fmla="*/ 89 w 399"/>
              <a:gd name="T39" fmla="*/ 162 h 634"/>
              <a:gd name="T40" fmla="*/ 206 w 399"/>
              <a:gd name="T41" fmla="*/ 44 h 634"/>
              <a:gd name="T42" fmla="*/ 324 w 399"/>
              <a:gd name="T43" fmla="*/ 162 h 634"/>
              <a:gd name="T44" fmla="*/ 324 w 399"/>
              <a:gd name="T45" fmla="*/ 280 h 634"/>
              <a:gd name="T46" fmla="*/ 206 w 399"/>
              <a:gd name="T47" fmla="*/ 236 h 634"/>
              <a:gd name="T48" fmla="*/ 89 w 399"/>
              <a:gd name="T49" fmla="*/ 280 h 634"/>
              <a:gd name="T50" fmla="*/ 89 w 399"/>
              <a:gd name="T51" fmla="*/ 162 h 634"/>
              <a:gd name="T52" fmla="*/ 206 w 399"/>
              <a:gd name="T53" fmla="*/ 589 h 634"/>
              <a:gd name="T54" fmla="*/ 206 w 399"/>
              <a:gd name="T55" fmla="*/ 589 h 634"/>
              <a:gd name="T56" fmla="*/ 44 w 399"/>
              <a:gd name="T57" fmla="*/ 427 h 634"/>
              <a:gd name="T58" fmla="*/ 206 w 399"/>
              <a:gd name="T59" fmla="*/ 280 h 634"/>
              <a:gd name="T60" fmla="*/ 353 w 399"/>
              <a:gd name="T61" fmla="*/ 427 h 634"/>
              <a:gd name="T62" fmla="*/ 206 w 399"/>
              <a:gd name="T63" fmla="*/ 5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9" h="634">
                <a:moveTo>
                  <a:pt x="206" y="398"/>
                </a:moveTo>
                <a:lnTo>
                  <a:pt x="206" y="398"/>
                </a:lnTo>
                <a:cubicBezTo>
                  <a:pt x="192" y="398"/>
                  <a:pt x="177" y="398"/>
                  <a:pt x="177" y="412"/>
                </a:cubicBezTo>
                <a:cubicBezTo>
                  <a:pt x="177" y="486"/>
                  <a:pt x="177" y="486"/>
                  <a:pt x="177" y="486"/>
                </a:cubicBezTo>
                <a:cubicBezTo>
                  <a:pt x="177" y="501"/>
                  <a:pt x="192" y="515"/>
                  <a:pt x="206" y="515"/>
                </a:cubicBezTo>
                <a:cubicBezTo>
                  <a:pt x="206" y="515"/>
                  <a:pt x="221" y="501"/>
                  <a:pt x="221" y="486"/>
                </a:cubicBezTo>
                <a:cubicBezTo>
                  <a:pt x="221" y="412"/>
                  <a:pt x="221" y="412"/>
                  <a:pt x="221" y="412"/>
                </a:cubicBezTo>
                <a:cubicBezTo>
                  <a:pt x="221" y="398"/>
                  <a:pt x="206" y="398"/>
                  <a:pt x="206" y="398"/>
                </a:cubicBezTo>
                <a:close/>
                <a:moveTo>
                  <a:pt x="353" y="309"/>
                </a:moveTo>
                <a:lnTo>
                  <a:pt x="353" y="309"/>
                </a:lnTo>
                <a:cubicBezTo>
                  <a:pt x="353" y="162"/>
                  <a:pt x="353" y="162"/>
                  <a:pt x="353" y="162"/>
                </a:cubicBezTo>
                <a:cubicBezTo>
                  <a:pt x="353" y="74"/>
                  <a:pt x="294" y="0"/>
                  <a:pt x="206" y="0"/>
                </a:cubicBezTo>
                <a:cubicBezTo>
                  <a:pt x="118" y="0"/>
                  <a:pt x="44" y="74"/>
                  <a:pt x="44" y="162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15" y="353"/>
                  <a:pt x="0" y="383"/>
                  <a:pt x="0" y="427"/>
                </a:cubicBezTo>
                <a:cubicBezTo>
                  <a:pt x="0" y="545"/>
                  <a:pt x="89" y="633"/>
                  <a:pt x="206" y="633"/>
                </a:cubicBezTo>
                <a:cubicBezTo>
                  <a:pt x="310" y="633"/>
                  <a:pt x="398" y="545"/>
                  <a:pt x="398" y="427"/>
                </a:cubicBezTo>
                <a:cubicBezTo>
                  <a:pt x="398" y="383"/>
                  <a:pt x="383" y="353"/>
                  <a:pt x="353" y="309"/>
                </a:cubicBezTo>
                <a:close/>
                <a:moveTo>
                  <a:pt x="89" y="162"/>
                </a:moveTo>
                <a:lnTo>
                  <a:pt x="89" y="162"/>
                </a:lnTo>
                <a:cubicBezTo>
                  <a:pt x="89" y="89"/>
                  <a:pt x="133" y="44"/>
                  <a:pt x="206" y="44"/>
                </a:cubicBezTo>
                <a:cubicBezTo>
                  <a:pt x="265" y="44"/>
                  <a:pt x="324" y="89"/>
                  <a:pt x="324" y="162"/>
                </a:cubicBezTo>
                <a:cubicBezTo>
                  <a:pt x="324" y="280"/>
                  <a:pt x="324" y="280"/>
                  <a:pt x="324" y="280"/>
                </a:cubicBezTo>
                <a:cubicBezTo>
                  <a:pt x="280" y="250"/>
                  <a:pt x="251" y="236"/>
                  <a:pt x="206" y="236"/>
                </a:cubicBezTo>
                <a:cubicBezTo>
                  <a:pt x="162" y="236"/>
                  <a:pt x="118" y="250"/>
                  <a:pt x="89" y="280"/>
                </a:cubicBezTo>
                <a:lnTo>
                  <a:pt x="89" y="162"/>
                </a:lnTo>
                <a:close/>
                <a:moveTo>
                  <a:pt x="206" y="589"/>
                </a:moveTo>
                <a:lnTo>
                  <a:pt x="206" y="589"/>
                </a:lnTo>
                <a:cubicBezTo>
                  <a:pt x="118" y="589"/>
                  <a:pt x="44" y="515"/>
                  <a:pt x="44" y="427"/>
                </a:cubicBezTo>
                <a:cubicBezTo>
                  <a:pt x="44" y="339"/>
                  <a:pt x="118" y="280"/>
                  <a:pt x="206" y="280"/>
                </a:cubicBezTo>
                <a:cubicBezTo>
                  <a:pt x="280" y="280"/>
                  <a:pt x="353" y="353"/>
                  <a:pt x="353" y="427"/>
                </a:cubicBezTo>
                <a:cubicBezTo>
                  <a:pt x="353" y="515"/>
                  <a:pt x="294" y="589"/>
                  <a:pt x="206" y="5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91431" tIns="45716" rIns="91431" bIns="45716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4" name="Freeform 214"/>
          <p:cNvSpPr>
            <a:spLocks noChangeArrowheads="1"/>
          </p:cNvSpPr>
          <p:nvPr/>
        </p:nvSpPr>
        <p:spPr bwMode="auto">
          <a:xfrm>
            <a:off x="10877425" y="9845967"/>
            <a:ext cx="743316" cy="896210"/>
          </a:xfrm>
          <a:custGeom>
            <a:avLst/>
            <a:gdLst>
              <a:gd name="T0" fmla="*/ 412 w 545"/>
              <a:gd name="T1" fmla="*/ 368 h 619"/>
              <a:gd name="T2" fmla="*/ 118 w 545"/>
              <a:gd name="T3" fmla="*/ 383 h 619"/>
              <a:gd name="T4" fmla="*/ 412 w 545"/>
              <a:gd name="T5" fmla="*/ 412 h 619"/>
              <a:gd name="T6" fmla="*/ 412 w 545"/>
              <a:gd name="T7" fmla="*/ 368 h 619"/>
              <a:gd name="T8" fmla="*/ 412 w 545"/>
              <a:gd name="T9" fmla="*/ 471 h 619"/>
              <a:gd name="T10" fmla="*/ 118 w 545"/>
              <a:gd name="T11" fmla="*/ 486 h 619"/>
              <a:gd name="T12" fmla="*/ 412 w 545"/>
              <a:gd name="T13" fmla="*/ 501 h 619"/>
              <a:gd name="T14" fmla="*/ 412 w 545"/>
              <a:gd name="T15" fmla="*/ 471 h 619"/>
              <a:gd name="T16" fmla="*/ 471 w 545"/>
              <a:gd name="T17" fmla="*/ 74 h 619"/>
              <a:gd name="T18" fmla="*/ 412 w 545"/>
              <a:gd name="T19" fmla="*/ 29 h 619"/>
              <a:gd name="T20" fmla="*/ 265 w 545"/>
              <a:gd name="T21" fmla="*/ 0 h 619"/>
              <a:gd name="T22" fmla="*/ 132 w 545"/>
              <a:gd name="T23" fmla="*/ 29 h 619"/>
              <a:gd name="T24" fmla="*/ 73 w 545"/>
              <a:gd name="T25" fmla="*/ 74 h 619"/>
              <a:gd name="T26" fmla="*/ 0 w 545"/>
              <a:gd name="T27" fmla="*/ 545 h 619"/>
              <a:gd name="T28" fmla="*/ 471 w 545"/>
              <a:gd name="T29" fmla="*/ 618 h 619"/>
              <a:gd name="T30" fmla="*/ 544 w 545"/>
              <a:gd name="T31" fmla="*/ 147 h 619"/>
              <a:gd name="T32" fmla="*/ 177 w 545"/>
              <a:gd name="T33" fmla="*/ 74 h 619"/>
              <a:gd name="T34" fmla="*/ 221 w 545"/>
              <a:gd name="T35" fmla="*/ 74 h 619"/>
              <a:gd name="T36" fmla="*/ 324 w 545"/>
              <a:gd name="T37" fmla="*/ 74 h 619"/>
              <a:gd name="T38" fmla="*/ 368 w 545"/>
              <a:gd name="T39" fmla="*/ 147 h 619"/>
              <a:gd name="T40" fmla="*/ 177 w 545"/>
              <a:gd name="T41" fmla="*/ 74 h 619"/>
              <a:gd name="T42" fmla="*/ 500 w 545"/>
              <a:gd name="T43" fmla="*/ 545 h 619"/>
              <a:gd name="T44" fmla="*/ 73 w 545"/>
              <a:gd name="T45" fmla="*/ 589 h 619"/>
              <a:gd name="T46" fmla="*/ 29 w 545"/>
              <a:gd name="T47" fmla="*/ 147 h 619"/>
              <a:gd name="T48" fmla="*/ 132 w 545"/>
              <a:gd name="T49" fmla="*/ 118 h 619"/>
              <a:gd name="T50" fmla="*/ 412 w 545"/>
              <a:gd name="T51" fmla="*/ 192 h 619"/>
              <a:gd name="T52" fmla="*/ 471 w 545"/>
              <a:gd name="T53" fmla="*/ 118 h 619"/>
              <a:gd name="T54" fmla="*/ 500 w 545"/>
              <a:gd name="T55" fmla="*/ 545 h 619"/>
              <a:gd name="T56" fmla="*/ 412 w 545"/>
              <a:gd name="T57" fmla="*/ 265 h 619"/>
              <a:gd name="T58" fmla="*/ 118 w 545"/>
              <a:gd name="T59" fmla="*/ 295 h 619"/>
              <a:gd name="T60" fmla="*/ 412 w 545"/>
              <a:gd name="T61" fmla="*/ 309 h 619"/>
              <a:gd name="T62" fmla="*/ 412 w 545"/>
              <a:gd name="T63" fmla="*/ 265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5" h="619">
                <a:moveTo>
                  <a:pt x="412" y="368"/>
                </a:moveTo>
                <a:lnTo>
                  <a:pt x="412" y="368"/>
                </a:lnTo>
                <a:cubicBezTo>
                  <a:pt x="132" y="368"/>
                  <a:pt x="132" y="368"/>
                  <a:pt x="132" y="368"/>
                </a:cubicBezTo>
                <a:cubicBezTo>
                  <a:pt x="118" y="368"/>
                  <a:pt x="118" y="383"/>
                  <a:pt x="118" y="383"/>
                </a:cubicBezTo>
                <a:cubicBezTo>
                  <a:pt x="118" y="398"/>
                  <a:pt x="118" y="412"/>
                  <a:pt x="132" y="412"/>
                </a:cubicBezTo>
                <a:cubicBezTo>
                  <a:pt x="412" y="412"/>
                  <a:pt x="412" y="412"/>
                  <a:pt x="412" y="412"/>
                </a:cubicBezTo>
                <a:cubicBezTo>
                  <a:pt x="412" y="412"/>
                  <a:pt x="427" y="398"/>
                  <a:pt x="427" y="383"/>
                </a:cubicBezTo>
                <a:lnTo>
                  <a:pt x="412" y="368"/>
                </a:ln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118" y="471"/>
                  <a:pt x="118" y="486"/>
                </a:cubicBezTo>
                <a:cubicBezTo>
                  <a:pt x="118" y="501"/>
                  <a:pt x="118" y="501"/>
                  <a:pt x="132" y="501"/>
                </a:cubicBezTo>
                <a:cubicBezTo>
                  <a:pt x="412" y="501"/>
                  <a:pt x="412" y="501"/>
                  <a:pt x="412" y="501"/>
                </a:cubicBezTo>
                <a:cubicBezTo>
                  <a:pt x="412" y="501"/>
                  <a:pt x="427" y="501"/>
                  <a:pt x="427" y="486"/>
                </a:cubicBezTo>
                <a:cubicBezTo>
                  <a:pt x="427" y="471"/>
                  <a:pt x="412" y="471"/>
                  <a:pt x="412" y="471"/>
                </a:cubicBezTo>
                <a:close/>
                <a:moveTo>
                  <a:pt x="471" y="74"/>
                </a:moveTo>
                <a:lnTo>
                  <a:pt x="471" y="74"/>
                </a:lnTo>
                <a:cubicBezTo>
                  <a:pt x="412" y="74"/>
                  <a:pt x="412" y="74"/>
                  <a:pt x="412" y="74"/>
                </a:cubicBezTo>
                <a:cubicBezTo>
                  <a:pt x="412" y="29"/>
                  <a:pt x="412" y="29"/>
                  <a:pt x="412" y="29"/>
                </a:cubicBezTo>
                <a:cubicBezTo>
                  <a:pt x="353" y="29"/>
                  <a:pt x="353" y="29"/>
                  <a:pt x="353" y="29"/>
                </a:cubicBezTo>
                <a:cubicBezTo>
                  <a:pt x="339" y="15"/>
                  <a:pt x="309" y="0"/>
                  <a:pt x="265" y="0"/>
                </a:cubicBezTo>
                <a:cubicBezTo>
                  <a:pt x="235" y="0"/>
                  <a:pt x="206" y="15"/>
                  <a:pt x="191" y="29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3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515" y="618"/>
                  <a:pt x="544" y="589"/>
                  <a:pt x="544" y="545"/>
                </a:cubicBezTo>
                <a:cubicBezTo>
                  <a:pt x="544" y="147"/>
                  <a:pt x="544" y="147"/>
                  <a:pt x="544" y="147"/>
                </a:cubicBezTo>
                <a:cubicBezTo>
                  <a:pt x="544" y="103"/>
                  <a:pt x="515" y="74"/>
                  <a:pt x="471" y="74"/>
                </a:cubicBezTo>
                <a:close/>
                <a:moveTo>
                  <a:pt x="177" y="74"/>
                </a:moveTo>
                <a:lnTo>
                  <a:pt x="177" y="74"/>
                </a:lnTo>
                <a:cubicBezTo>
                  <a:pt x="221" y="74"/>
                  <a:pt x="221" y="74"/>
                  <a:pt x="221" y="74"/>
                </a:cubicBezTo>
                <a:cubicBezTo>
                  <a:pt x="221" y="59"/>
                  <a:pt x="235" y="29"/>
                  <a:pt x="265" y="29"/>
                </a:cubicBezTo>
                <a:cubicBezTo>
                  <a:pt x="294" y="29"/>
                  <a:pt x="324" y="59"/>
                  <a:pt x="324" y="74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68" y="147"/>
                  <a:pt x="368" y="147"/>
                  <a:pt x="368" y="147"/>
                </a:cubicBezTo>
                <a:cubicBezTo>
                  <a:pt x="177" y="147"/>
                  <a:pt x="177" y="147"/>
                  <a:pt x="177" y="147"/>
                </a:cubicBezTo>
                <a:lnTo>
                  <a:pt x="177" y="74"/>
                </a:lnTo>
                <a:close/>
                <a:moveTo>
                  <a:pt x="500" y="545"/>
                </a:moveTo>
                <a:lnTo>
                  <a:pt x="500" y="545"/>
                </a:lnTo>
                <a:cubicBezTo>
                  <a:pt x="500" y="559"/>
                  <a:pt x="486" y="589"/>
                  <a:pt x="471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486" y="118"/>
                  <a:pt x="500" y="133"/>
                  <a:pt x="500" y="147"/>
                </a:cubicBezTo>
                <a:lnTo>
                  <a:pt x="500" y="545"/>
                </a:lnTo>
                <a:close/>
                <a:moveTo>
                  <a:pt x="412" y="265"/>
                </a:moveTo>
                <a:lnTo>
                  <a:pt x="412" y="265"/>
                </a:lnTo>
                <a:cubicBezTo>
                  <a:pt x="132" y="265"/>
                  <a:pt x="132" y="265"/>
                  <a:pt x="132" y="265"/>
                </a:cubicBezTo>
                <a:cubicBezTo>
                  <a:pt x="118" y="265"/>
                  <a:pt x="118" y="280"/>
                  <a:pt x="118" y="295"/>
                </a:cubicBezTo>
                <a:cubicBezTo>
                  <a:pt x="118" y="295"/>
                  <a:pt x="118" y="309"/>
                  <a:pt x="132" y="309"/>
                </a:cubicBezTo>
                <a:cubicBezTo>
                  <a:pt x="412" y="309"/>
                  <a:pt x="412" y="309"/>
                  <a:pt x="412" y="309"/>
                </a:cubicBezTo>
                <a:lnTo>
                  <a:pt x="427" y="295"/>
                </a:lnTo>
                <a:cubicBezTo>
                  <a:pt x="427" y="280"/>
                  <a:pt x="412" y="265"/>
                  <a:pt x="412" y="2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91431" tIns="45716" rIns="91431" bIns="45716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5" name="Freeform 172"/>
          <p:cNvSpPr>
            <a:spLocks noChangeArrowheads="1"/>
          </p:cNvSpPr>
          <p:nvPr/>
        </p:nvSpPr>
        <p:spPr bwMode="auto">
          <a:xfrm>
            <a:off x="12737752" y="3873673"/>
            <a:ext cx="915916" cy="828204"/>
          </a:xfrm>
          <a:custGeom>
            <a:avLst/>
            <a:gdLst>
              <a:gd name="T0" fmla="*/ 589 w 619"/>
              <a:gd name="T1" fmla="*/ 118 h 620"/>
              <a:gd name="T2" fmla="*/ 589 w 619"/>
              <a:gd name="T3" fmla="*/ 118 h 620"/>
              <a:gd name="T4" fmla="*/ 530 w 619"/>
              <a:gd name="T5" fmla="*/ 177 h 620"/>
              <a:gd name="T6" fmla="*/ 457 w 619"/>
              <a:gd name="T7" fmla="*/ 177 h 620"/>
              <a:gd name="T8" fmla="*/ 457 w 619"/>
              <a:gd name="T9" fmla="*/ 89 h 620"/>
              <a:gd name="T10" fmla="*/ 500 w 619"/>
              <a:gd name="T11" fmla="*/ 30 h 620"/>
              <a:gd name="T12" fmla="*/ 294 w 619"/>
              <a:gd name="T13" fmla="*/ 74 h 620"/>
              <a:gd name="T14" fmla="*/ 250 w 619"/>
              <a:gd name="T15" fmla="*/ 265 h 620"/>
              <a:gd name="T16" fmla="*/ 44 w 619"/>
              <a:gd name="T17" fmla="*/ 471 h 620"/>
              <a:gd name="T18" fmla="*/ 44 w 619"/>
              <a:gd name="T19" fmla="*/ 589 h 620"/>
              <a:gd name="T20" fmla="*/ 147 w 619"/>
              <a:gd name="T21" fmla="*/ 589 h 620"/>
              <a:gd name="T22" fmla="*/ 368 w 619"/>
              <a:gd name="T23" fmla="*/ 368 h 620"/>
              <a:gd name="T24" fmla="*/ 545 w 619"/>
              <a:gd name="T25" fmla="*/ 324 h 620"/>
              <a:gd name="T26" fmla="*/ 589 w 619"/>
              <a:gd name="T27" fmla="*/ 118 h 620"/>
              <a:gd name="T28" fmla="*/ 530 w 619"/>
              <a:gd name="T29" fmla="*/ 295 h 620"/>
              <a:gd name="T30" fmla="*/ 530 w 619"/>
              <a:gd name="T31" fmla="*/ 295 h 620"/>
              <a:gd name="T32" fmla="*/ 353 w 619"/>
              <a:gd name="T33" fmla="*/ 324 h 620"/>
              <a:gd name="T34" fmla="*/ 118 w 619"/>
              <a:gd name="T35" fmla="*/ 560 h 620"/>
              <a:gd name="T36" fmla="*/ 74 w 619"/>
              <a:gd name="T37" fmla="*/ 560 h 620"/>
              <a:gd name="T38" fmla="*/ 74 w 619"/>
              <a:gd name="T39" fmla="*/ 501 h 620"/>
              <a:gd name="T40" fmla="*/ 294 w 619"/>
              <a:gd name="T41" fmla="*/ 265 h 620"/>
              <a:gd name="T42" fmla="*/ 324 w 619"/>
              <a:gd name="T43" fmla="*/ 103 h 620"/>
              <a:gd name="T44" fmla="*/ 427 w 619"/>
              <a:gd name="T45" fmla="*/ 59 h 620"/>
              <a:gd name="T46" fmla="*/ 427 w 619"/>
              <a:gd name="T47" fmla="*/ 206 h 620"/>
              <a:gd name="T48" fmla="*/ 559 w 619"/>
              <a:gd name="T49" fmla="*/ 206 h 620"/>
              <a:gd name="T50" fmla="*/ 530 w 619"/>
              <a:gd name="T51" fmla="*/ 295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19" h="620">
                <a:moveTo>
                  <a:pt x="589" y="118"/>
                </a:moveTo>
                <a:lnTo>
                  <a:pt x="589" y="118"/>
                </a:lnTo>
                <a:cubicBezTo>
                  <a:pt x="574" y="132"/>
                  <a:pt x="559" y="148"/>
                  <a:pt x="530" y="177"/>
                </a:cubicBezTo>
                <a:cubicBezTo>
                  <a:pt x="515" y="191"/>
                  <a:pt x="471" y="191"/>
                  <a:pt x="457" y="177"/>
                </a:cubicBezTo>
                <a:cubicBezTo>
                  <a:pt x="427" y="148"/>
                  <a:pt x="427" y="118"/>
                  <a:pt x="457" y="89"/>
                </a:cubicBezTo>
                <a:cubicBezTo>
                  <a:pt x="471" y="59"/>
                  <a:pt x="500" y="30"/>
                  <a:pt x="500" y="30"/>
                </a:cubicBezTo>
                <a:cubicBezTo>
                  <a:pt x="427" y="0"/>
                  <a:pt x="353" y="15"/>
                  <a:pt x="294" y="74"/>
                </a:cubicBezTo>
                <a:cubicBezTo>
                  <a:pt x="250" y="118"/>
                  <a:pt x="236" y="191"/>
                  <a:pt x="250" y="265"/>
                </a:cubicBezTo>
                <a:cubicBezTo>
                  <a:pt x="44" y="471"/>
                  <a:pt x="44" y="471"/>
                  <a:pt x="44" y="471"/>
                </a:cubicBezTo>
                <a:cubicBezTo>
                  <a:pt x="0" y="501"/>
                  <a:pt x="0" y="560"/>
                  <a:pt x="44" y="589"/>
                </a:cubicBezTo>
                <a:cubicBezTo>
                  <a:pt x="74" y="619"/>
                  <a:pt x="118" y="619"/>
                  <a:pt x="147" y="589"/>
                </a:cubicBezTo>
                <a:cubicBezTo>
                  <a:pt x="368" y="368"/>
                  <a:pt x="368" y="368"/>
                  <a:pt x="368" y="368"/>
                </a:cubicBezTo>
                <a:cubicBezTo>
                  <a:pt x="427" y="398"/>
                  <a:pt x="500" y="383"/>
                  <a:pt x="545" y="324"/>
                </a:cubicBezTo>
                <a:cubicBezTo>
                  <a:pt x="603" y="280"/>
                  <a:pt x="618" y="191"/>
                  <a:pt x="589" y="118"/>
                </a:cubicBezTo>
                <a:close/>
                <a:moveTo>
                  <a:pt x="530" y="295"/>
                </a:moveTo>
                <a:lnTo>
                  <a:pt x="530" y="295"/>
                </a:lnTo>
                <a:cubicBezTo>
                  <a:pt x="471" y="339"/>
                  <a:pt x="412" y="353"/>
                  <a:pt x="353" y="324"/>
                </a:cubicBezTo>
                <a:cubicBezTo>
                  <a:pt x="118" y="560"/>
                  <a:pt x="118" y="560"/>
                  <a:pt x="118" y="560"/>
                </a:cubicBezTo>
                <a:cubicBezTo>
                  <a:pt x="103" y="574"/>
                  <a:pt x="88" y="574"/>
                  <a:pt x="74" y="560"/>
                </a:cubicBezTo>
                <a:cubicBezTo>
                  <a:pt x="44" y="545"/>
                  <a:pt x="44" y="515"/>
                  <a:pt x="74" y="501"/>
                </a:cubicBezTo>
                <a:cubicBezTo>
                  <a:pt x="294" y="265"/>
                  <a:pt x="294" y="265"/>
                  <a:pt x="294" y="265"/>
                </a:cubicBezTo>
                <a:cubicBezTo>
                  <a:pt x="265" y="221"/>
                  <a:pt x="280" y="148"/>
                  <a:pt x="324" y="103"/>
                </a:cubicBezTo>
                <a:cubicBezTo>
                  <a:pt x="353" y="74"/>
                  <a:pt x="383" y="59"/>
                  <a:pt x="427" y="59"/>
                </a:cubicBezTo>
                <a:cubicBezTo>
                  <a:pt x="383" y="103"/>
                  <a:pt x="383" y="162"/>
                  <a:pt x="427" y="206"/>
                </a:cubicBezTo>
                <a:cubicBezTo>
                  <a:pt x="457" y="236"/>
                  <a:pt x="530" y="236"/>
                  <a:pt x="559" y="206"/>
                </a:cubicBezTo>
                <a:cubicBezTo>
                  <a:pt x="559" y="236"/>
                  <a:pt x="545" y="280"/>
                  <a:pt x="530" y="2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91431" tIns="45716" rIns="91431" bIns="45716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6" name="Freeform 203"/>
          <p:cNvSpPr>
            <a:spLocks noChangeArrowheads="1"/>
          </p:cNvSpPr>
          <p:nvPr/>
        </p:nvSpPr>
        <p:spPr bwMode="auto">
          <a:xfrm>
            <a:off x="12813952" y="5885616"/>
            <a:ext cx="915915" cy="981278"/>
          </a:xfrm>
          <a:custGeom>
            <a:avLst/>
            <a:gdLst>
              <a:gd name="T0" fmla="*/ 295 w 634"/>
              <a:gd name="T1" fmla="*/ 0 h 634"/>
              <a:gd name="T2" fmla="*/ 295 w 634"/>
              <a:gd name="T3" fmla="*/ 0 h 634"/>
              <a:gd name="T4" fmla="*/ 266 w 634"/>
              <a:gd name="T5" fmla="*/ 0 h 634"/>
              <a:gd name="T6" fmla="*/ 266 w 634"/>
              <a:gd name="T7" fmla="*/ 59 h 634"/>
              <a:gd name="T8" fmla="*/ 0 w 634"/>
              <a:gd name="T9" fmla="*/ 339 h 634"/>
              <a:gd name="T10" fmla="*/ 295 w 634"/>
              <a:gd name="T11" fmla="*/ 633 h 634"/>
              <a:gd name="T12" fmla="*/ 545 w 634"/>
              <a:gd name="T13" fmla="*/ 456 h 634"/>
              <a:gd name="T14" fmla="*/ 589 w 634"/>
              <a:gd name="T15" fmla="*/ 471 h 634"/>
              <a:gd name="T16" fmla="*/ 633 w 634"/>
              <a:gd name="T17" fmla="*/ 324 h 634"/>
              <a:gd name="T18" fmla="*/ 295 w 634"/>
              <a:gd name="T19" fmla="*/ 0 h 634"/>
              <a:gd name="T20" fmla="*/ 295 w 634"/>
              <a:gd name="T21" fmla="*/ 589 h 634"/>
              <a:gd name="T22" fmla="*/ 295 w 634"/>
              <a:gd name="T23" fmla="*/ 589 h 634"/>
              <a:gd name="T24" fmla="*/ 45 w 634"/>
              <a:gd name="T25" fmla="*/ 339 h 634"/>
              <a:gd name="T26" fmla="*/ 266 w 634"/>
              <a:gd name="T27" fmla="*/ 103 h 634"/>
              <a:gd name="T28" fmla="*/ 266 w 634"/>
              <a:gd name="T29" fmla="*/ 368 h 634"/>
              <a:gd name="T30" fmla="*/ 516 w 634"/>
              <a:gd name="T31" fmla="*/ 442 h 634"/>
              <a:gd name="T32" fmla="*/ 295 w 634"/>
              <a:gd name="T33" fmla="*/ 589 h 634"/>
              <a:gd name="T34" fmla="*/ 560 w 634"/>
              <a:gd name="T35" fmla="*/ 427 h 634"/>
              <a:gd name="T36" fmla="*/ 560 w 634"/>
              <a:gd name="T37" fmla="*/ 427 h 634"/>
              <a:gd name="T38" fmla="*/ 295 w 634"/>
              <a:gd name="T39" fmla="*/ 339 h 634"/>
              <a:gd name="T40" fmla="*/ 295 w 634"/>
              <a:gd name="T41" fmla="*/ 44 h 634"/>
              <a:gd name="T42" fmla="*/ 589 w 634"/>
              <a:gd name="T43" fmla="*/ 324 h 634"/>
              <a:gd name="T44" fmla="*/ 560 w 634"/>
              <a:gd name="T45" fmla="*/ 427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34" h="634">
                <a:moveTo>
                  <a:pt x="295" y="0"/>
                </a:moveTo>
                <a:lnTo>
                  <a:pt x="295" y="0"/>
                </a:lnTo>
                <a:cubicBezTo>
                  <a:pt x="266" y="0"/>
                  <a:pt x="266" y="0"/>
                  <a:pt x="266" y="0"/>
                </a:cubicBezTo>
                <a:cubicBezTo>
                  <a:pt x="266" y="59"/>
                  <a:pt x="266" y="59"/>
                  <a:pt x="266" y="59"/>
                </a:cubicBezTo>
                <a:cubicBezTo>
                  <a:pt x="118" y="73"/>
                  <a:pt x="0" y="191"/>
                  <a:pt x="0" y="339"/>
                </a:cubicBezTo>
                <a:cubicBezTo>
                  <a:pt x="0" y="501"/>
                  <a:pt x="133" y="633"/>
                  <a:pt x="295" y="633"/>
                </a:cubicBezTo>
                <a:cubicBezTo>
                  <a:pt x="412" y="633"/>
                  <a:pt x="501" y="560"/>
                  <a:pt x="545" y="456"/>
                </a:cubicBezTo>
                <a:cubicBezTo>
                  <a:pt x="589" y="471"/>
                  <a:pt x="589" y="471"/>
                  <a:pt x="589" y="471"/>
                </a:cubicBezTo>
                <a:cubicBezTo>
                  <a:pt x="619" y="442"/>
                  <a:pt x="633" y="383"/>
                  <a:pt x="633" y="324"/>
                </a:cubicBezTo>
                <a:cubicBezTo>
                  <a:pt x="633" y="147"/>
                  <a:pt x="471" y="0"/>
                  <a:pt x="295" y="0"/>
                </a:cubicBezTo>
                <a:close/>
                <a:moveTo>
                  <a:pt x="295" y="589"/>
                </a:moveTo>
                <a:lnTo>
                  <a:pt x="295" y="589"/>
                </a:lnTo>
                <a:cubicBezTo>
                  <a:pt x="148" y="589"/>
                  <a:pt x="45" y="486"/>
                  <a:pt x="45" y="339"/>
                </a:cubicBezTo>
                <a:cubicBezTo>
                  <a:pt x="45" y="221"/>
                  <a:pt x="148" y="118"/>
                  <a:pt x="266" y="103"/>
                </a:cubicBezTo>
                <a:cubicBezTo>
                  <a:pt x="266" y="368"/>
                  <a:pt x="266" y="368"/>
                  <a:pt x="266" y="368"/>
                </a:cubicBezTo>
                <a:cubicBezTo>
                  <a:pt x="516" y="442"/>
                  <a:pt x="516" y="442"/>
                  <a:pt x="516" y="442"/>
                </a:cubicBezTo>
                <a:cubicBezTo>
                  <a:pt x="471" y="530"/>
                  <a:pt x="383" y="589"/>
                  <a:pt x="295" y="589"/>
                </a:cubicBezTo>
                <a:close/>
                <a:moveTo>
                  <a:pt x="560" y="427"/>
                </a:moveTo>
                <a:lnTo>
                  <a:pt x="560" y="427"/>
                </a:lnTo>
                <a:cubicBezTo>
                  <a:pt x="295" y="339"/>
                  <a:pt x="295" y="339"/>
                  <a:pt x="295" y="339"/>
                </a:cubicBezTo>
                <a:cubicBezTo>
                  <a:pt x="295" y="44"/>
                  <a:pt x="295" y="44"/>
                  <a:pt x="295" y="44"/>
                </a:cubicBezTo>
                <a:cubicBezTo>
                  <a:pt x="457" y="44"/>
                  <a:pt x="589" y="177"/>
                  <a:pt x="589" y="324"/>
                </a:cubicBezTo>
                <a:cubicBezTo>
                  <a:pt x="589" y="368"/>
                  <a:pt x="575" y="398"/>
                  <a:pt x="560" y="4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91431" tIns="45716" rIns="91431" bIns="45716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7" name="Freeform 170"/>
          <p:cNvSpPr>
            <a:spLocks noChangeArrowheads="1"/>
          </p:cNvSpPr>
          <p:nvPr/>
        </p:nvSpPr>
        <p:spPr bwMode="auto">
          <a:xfrm>
            <a:off x="10852025" y="3865639"/>
            <a:ext cx="778278" cy="836238"/>
          </a:xfrm>
          <a:custGeom>
            <a:avLst/>
            <a:gdLst>
              <a:gd name="T0" fmla="*/ 515 w 634"/>
              <a:gd name="T1" fmla="*/ 471 h 634"/>
              <a:gd name="T2" fmla="*/ 220 w 634"/>
              <a:gd name="T3" fmla="*/ 412 h 634"/>
              <a:gd name="T4" fmla="*/ 117 w 634"/>
              <a:gd name="T5" fmla="*/ 471 h 634"/>
              <a:gd name="T6" fmla="*/ 117 w 634"/>
              <a:gd name="T7" fmla="*/ 515 h 634"/>
              <a:gd name="T8" fmla="*/ 220 w 634"/>
              <a:gd name="T9" fmla="*/ 574 h 634"/>
              <a:gd name="T10" fmla="*/ 515 w 634"/>
              <a:gd name="T11" fmla="*/ 515 h 634"/>
              <a:gd name="T12" fmla="*/ 515 w 634"/>
              <a:gd name="T13" fmla="*/ 471 h 634"/>
              <a:gd name="T14" fmla="*/ 220 w 634"/>
              <a:gd name="T15" fmla="*/ 545 h 634"/>
              <a:gd name="T16" fmla="*/ 220 w 634"/>
              <a:gd name="T17" fmla="*/ 442 h 634"/>
              <a:gd name="T18" fmla="*/ 220 w 634"/>
              <a:gd name="T19" fmla="*/ 545 h 634"/>
              <a:gd name="T20" fmla="*/ 515 w 634"/>
              <a:gd name="T21" fmla="*/ 162 h 634"/>
              <a:gd name="T22" fmla="*/ 220 w 634"/>
              <a:gd name="T23" fmla="*/ 103 h 634"/>
              <a:gd name="T24" fmla="*/ 117 w 634"/>
              <a:gd name="T25" fmla="*/ 162 h 634"/>
              <a:gd name="T26" fmla="*/ 117 w 634"/>
              <a:gd name="T27" fmla="*/ 206 h 634"/>
              <a:gd name="T28" fmla="*/ 220 w 634"/>
              <a:gd name="T29" fmla="*/ 265 h 634"/>
              <a:gd name="T30" fmla="*/ 515 w 634"/>
              <a:gd name="T31" fmla="*/ 206 h 634"/>
              <a:gd name="T32" fmla="*/ 515 w 634"/>
              <a:gd name="T33" fmla="*/ 162 h 634"/>
              <a:gd name="T34" fmla="*/ 220 w 634"/>
              <a:gd name="T35" fmla="*/ 235 h 634"/>
              <a:gd name="T36" fmla="*/ 220 w 634"/>
              <a:gd name="T37" fmla="*/ 133 h 634"/>
              <a:gd name="T38" fmla="*/ 220 w 634"/>
              <a:gd name="T39" fmla="*/ 235 h 634"/>
              <a:gd name="T40" fmla="*/ 515 w 634"/>
              <a:gd name="T41" fmla="*/ 324 h 634"/>
              <a:gd name="T42" fmla="*/ 397 w 634"/>
              <a:gd name="T43" fmla="*/ 265 h 634"/>
              <a:gd name="T44" fmla="*/ 117 w 634"/>
              <a:gd name="T45" fmla="*/ 324 h 634"/>
              <a:gd name="T46" fmla="*/ 117 w 634"/>
              <a:gd name="T47" fmla="*/ 353 h 634"/>
              <a:gd name="T48" fmla="*/ 397 w 634"/>
              <a:gd name="T49" fmla="*/ 412 h 634"/>
              <a:gd name="T50" fmla="*/ 515 w 634"/>
              <a:gd name="T51" fmla="*/ 353 h 634"/>
              <a:gd name="T52" fmla="*/ 515 w 634"/>
              <a:gd name="T53" fmla="*/ 324 h 634"/>
              <a:gd name="T54" fmla="*/ 397 w 634"/>
              <a:gd name="T55" fmla="*/ 383 h 634"/>
              <a:gd name="T56" fmla="*/ 397 w 634"/>
              <a:gd name="T57" fmla="*/ 294 h 634"/>
              <a:gd name="T58" fmla="*/ 397 w 634"/>
              <a:gd name="T59" fmla="*/ 383 h 634"/>
              <a:gd name="T60" fmla="*/ 544 w 634"/>
              <a:gd name="T61" fmla="*/ 0 h 634"/>
              <a:gd name="T62" fmla="*/ 0 w 634"/>
              <a:gd name="T63" fmla="*/ 88 h 634"/>
              <a:gd name="T64" fmla="*/ 73 w 634"/>
              <a:gd name="T65" fmla="*/ 633 h 634"/>
              <a:gd name="T66" fmla="*/ 633 w 634"/>
              <a:gd name="T67" fmla="*/ 559 h 634"/>
              <a:gd name="T68" fmla="*/ 544 w 634"/>
              <a:gd name="T69" fmla="*/ 0 h 634"/>
              <a:gd name="T70" fmla="*/ 588 w 634"/>
              <a:gd name="T71" fmla="*/ 559 h 634"/>
              <a:gd name="T72" fmla="*/ 73 w 634"/>
              <a:gd name="T73" fmla="*/ 589 h 634"/>
              <a:gd name="T74" fmla="*/ 44 w 634"/>
              <a:gd name="T75" fmla="*/ 88 h 634"/>
              <a:gd name="T76" fmla="*/ 544 w 634"/>
              <a:gd name="T77" fmla="*/ 44 h 634"/>
              <a:gd name="T78" fmla="*/ 588 w 634"/>
              <a:gd name="T79" fmla="*/ 55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34" h="634">
                <a:moveTo>
                  <a:pt x="515" y="471"/>
                </a:moveTo>
                <a:lnTo>
                  <a:pt x="515" y="471"/>
                </a:lnTo>
                <a:cubicBezTo>
                  <a:pt x="294" y="471"/>
                  <a:pt x="294" y="471"/>
                  <a:pt x="294" y="471"/>
                </a:cubicBezTo>
                <a:cubicBezTo>
                  <a:pt x="279" y="442"/>
                  <a:pt x="250" y="412"/>
                  <a:pt x="220" y="412"/>
                </a:cubicBezTo>
                <a:cubicBezTo>
                  <a:pt x="176" y="412"/>
                  <a:pt x="147" y="442"/>
                  <a:pt x="147" y="471"/>
                </a:cubicBezTo>
                <a:cubicBezTo>
                  <a:pt x="117" y="471"/>
                  <a:pt x="117" y="471"/>
                  <a:pt x="117" y="471"/>
                </a:cubicBezTo>
                <a:cubicBezTo>
                  <a:pt x="103" y="471"/>
                  <a:pt x="103" y="486"/>
                  <a:pt x="103" y="501"/>
                </a:cubicBezTo>
                <a:cubicBezTo>
                  <a:pt x="103" y="501"/>
                  <a:pt x="103" y="515"/>
                  <a:pt x="117" y="515"/>
                </a:cubicBezTo>
                <a:cubicBezTo>
                  <a:pt x="147" y="515"/>
                  <a:pt x="147" y="515"/>
                  <a:pt x="147" y="515"/>
                </a:cubicBezTo>
                <a:cubicBezTo>
                  <a:pt x="147" y="545"/>
                  <a:pt x="176" y="574"/>
                  <a:pt x="220" y="574"/>
                </a:cubicBezTo>
                <a:cubicBezTo>
                  <a:pt x="250" y="574"/>
                  <a:pt x="279" y="545"/>
                  <a:pt x="294" y="515"/>
                </a:cubicBezTo>
                <a:cubicBezTo>
                  <a:pt x="515" y="515"/>
                  <a:pt x="515" y="515"/>
                  <a:pt x="515" y="515"/>
                </a:cubicBezTo>
                <a:lnTo>
                  <a:pt x="530" y="501"/>
                </a:lnTo>
                <a:cubicBezTo>
                  <a:pt x="530" y="486"/>
                  <a:pt x="515" y="471"/>
                  <a:pt x="515" y="471"/>
                </a:cubicBezTo>
                <a:close/>
                <a:moveTo>
                  <a:pt x="220" y="545"/>
                </a:moveTo>
                <a:lnTo>
                  <a:pt x="220" y="545"/>
                </a:lnTo>
                <a:cubicBezTo>
                  <a:pt x="191" y="545"/>
                  <a:pt x="162" y="515"/>
                  <a:pt x="162" y="501"/>
                </a:cubicBezTo>
                <a:cubicBezTo>
                  <a:pt x="162" y="471"/>
                  <a:pt x="191" y="442"/>
                  <a:pt x="220" y="442"/>
                </a:cubicBezTo>
                <a:cubicBezTo>
                  <a:pt x="235" y="442"/>
                  <a:pt x="265" y="471"/>
                  <a:pt x="265" y="501"/>
                </a:cubicBezTo>
                <a:cubicBezTo>
                  <a:pt x="265" y="515"/>
                  <a:pt x="235" y="545"/>
                  <a:pt x="220" y="545"/>
                </a:cubicBezTo>
                <a:close/>
                <a:moveTo>
                  <a:pt x="515" y="162"/>
                </a:moveTo>
                <a:lnTo>
                  <a:pt x="515" y="162"/>
                </a:lnTo>
                <a:cubicBezTo>
                  <a:pt x="294" y="162"/>
                  <a:pt x="294" y="162"/>
                  <a:pt x="294" y="162"/>
                </a:cubicBezTo>
                <a:cubicBezTo>
                  <a:pt x="279" y="133"/>
                  <a:pt x="250" y="103"/>
                  <a:pt x="220" y="103"/>
                </a:cubicBezTo>
                <a:cubicBezTo>
                  <a:pt x="176" y="103"/>
                  <a:pt x="147" y="133"/>
                  <a:pt x="147" y="162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03" y="162"/>
                  <a:pt x="103" y="176"/>
                  <a:pt x="103" y="176"/>
                </a:cubicBezTo>
                <a:cubicBezTo>
                  <a:pt x="103" y="192"/>
                  <a:pt x="103" y="206"/>
                  <a:pt x="117" y="206"/>
                </a:cubicBezTo>
                <a:cubicBezTo>
                  <a:pt x="147" y="206"/>
                  <a:pt x="147" y="206"/>
                  <a:pt x="147" y="206"/>
                </a:cubicBezTo>
                <a:cubicBezTo>
                  <a:pt x="147" y="235"/>
                  <a:pt x="176" y="265"/>
                  <a:pt x="220" y="265"/>
                </a:cubicBezTo>
                <a:cubicBezTo>
                  <a:pt x="250" y="265"/>
                  <a:pt x="279" y="235"/>
                  <a:pt x="294" y="206"/>
                </a:cubicBezTo>
                <a:cubicBezTo>
                  <a:pt x="515" y="206"/>
                  <a:pt x="515" y="206"/>
                  <a:pt x="515" y="206"/>
                </a:cubicBezTo>
                <a:cubicBezTo>
                  <a:pt x="515" y="206"/>
                  <a:pt x="530" y="192"/>
                  <a:pt x="530" y="176"/>
                </a:cubicBezTo>
                <a:lnTo>
                  <a:pt x="515" y="162"/>
                </a:lnTo>
                <a:close/>
                <a:moveTo>
                  <a:pt x="220" y="235"/>
                </a:moveTo>
                <a:lnTo>
                  <a:pt x="220" y="235"/>
                </a:lnTo>
                <a:cubicBezTo>
                  <a:pt x="191" y="235"/>
                  <a:pt x="162" y="206"/>
                  <a:pt x="162" y="176"/>
                </a:cubicBezTo>
                <a:cubicBezTo>
                  <a:pt x="162" y="162"/>
                  <a:pt x="191" y="133"/>
                  <a:pt x="220" y="133"/>
                </a:cubicBezTo>
                <a:cubicBezTo>
                  <a:pt x="235" y="133"/>
                  <a:pt x="265" y="162"/>
                  <a:pt x="265" y="176"/>
                </a:cubicBezTo>
                <a:cubicBezTo>
                  <a:pt x="265" y="206"/>
                  <a:pt x="235" y="235"/>
                  <a:pt x="220" y="235"/>
                </a:cubicBezTo>
                <a:close/>
                <a:moveTo>
                  <a:pt x="515" y="324"/>
                </a:moveTo>
                <a:lnTo>
                  <a:pt x="515" y="324"/>
                </a:lnTo>
                <a:cubicBezTo>
                  <a:pt x="471" y="324"/>
                  <a:pt x="471" y="324"/>
                  <a:pt x="471" y="324"/>
                </a:cubicBezTo>
                <a:cubicBezTo>
                  <a:pt x="456" y="280"/>
                  <a:pt x="426" y="265"/>
                  <a:pt x="397" y="265"/>
                </a:cubicBezTo>
                <a:cubicBezTo>
                  <a:pt x="353" y="265"/>
                  <a:pt x="324" y="280"/>
                  <a:pt x="324" y="324"/>
                </a:cubicBezTo>
                <a:cubicBezTo>
                  <a:pt x="117" y="324"/>
                  <a:pt x="117" y="324"/>
                  <a:pt x="117" y="324"/>
                </a:cubicBezTo>
                <a:cubicBezTo>
                  <a:pt x="103" y="324"/>
                  <a:pt x="103" y="324"/>
                  <a:pt x="103" y="338"/>
                </a:cubicBezTo>
                <a:cubicBezTo>
                  <a:pt x="103" y="353"/>
                  <a:pt x="103" y="353"/>
                  <a:pt x="117" y="353"/>
                </a:cubicBezTo>
                <a:cubicBezTo>
                  <a:pt x="324" y="353"/>
                  <a:pt x="324" y="353"/>
                  <a:pt x="324" y="353"/>
                </a:cubicBezTo>
                <a:cubicBezTo>
                  <a:pt x="324" y="397"/>
                  <a:pt x="353" y="412"/>
                  <a:pt x="397" y="412"/>
                </a:cubicBezTo>
                <a:cubicBezTo>
                  <a:pt x="426" y="412"/>
                  <a:pt x="456" y="397"/>
                  <a:pt x="471" y="353"/>
                </a:cubicBezTo>
                <a:cubicBezTo>
                  <a:pt x="515" y="353"/>
                  <a:pt x="515" y="353"/>
                  <a:pt x="515" y="353"/>
                </a:cubicBezTo>
                <a:cubicBezTo>
                  <a:pt x="515" y="353"/>
                  <a:pt x="530" y="353"/>
                  <a:pt x="530" y="338"/>
                </a:cubicBezTo>
                <a:cubicBezTo>
                  <a:pt x="530" y="324"/>
                  <a:pt x="515" y="324"/>
                  <a:pt x="515" y="324"/>
                </a:cubicBezTo>
                <a:close/>
                <a:moveTo>
                  <a:pt x="397" y="383"/>
                </a:moveTo>
                <a:lnTo>
                  <a:pt x="397" y="383"/>
                </a:lnTo>
                <a:cubicBezTo>
                  <a:pt x="367" y="383"/>
                  <a:pt x="338" y="368"/>
                  <a:pt x="338" y="338"/>
                </a:cubicBezTo>
                <a:cubicBezTo>
                  <a:pt x="338" y="309"/>
                  <a:pt x="367" y="294"/>
                  <a:pt x="397" y="294"/>
                </a:cubicBezTo>
                <a:cubicBezTo>
                  <a:pt x="412" y="294"/>
                  <a:pt x="441" y="309"/>
                  <a:pt x="441" y="338"/>
                </a:cubicBezTo>
                <a:cubicBezTo>
                  <a:pt x="441" y="368"/>
                  <a:pt x="412" y="383"/>
                  <a:pt x="397" y="383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8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4" y="633"/>
                  <a:pt x="544" y="633"/>
                  <a:pt x="544" y="633"/>
                </a:cubicBezTo>
                <a:cubicBezTo>
                  <a:pt x="588" y="633"/>
                  <a:pt x="633" y="604"/>
                  <a:pt x="633" y="559"/>
                </a:cubicBezTo>
                <a:cubicBezTo>
                  <a:pt x="633" y="88"/>
                  <a:pt x="633" y="88"/>
                  <a:pt x="633" y="88"/>
                </a:cubicBezTo>
                <a:cubicBezTo>
                  <a:pt x="633" y="44"/>
                  <a:pt x="588" y="0"/>
                  <a:pt x="544" y="0"/>
                </a:cubicBezTo>
                <a:close/>
                <a:moveTo>
                  <a:pt x="588" y="559"/>
                </a:moveTo>
                <a:lnTo>
                  <a:pt x="588" y="559"/>
                </a:lnTo>
                <a:cubicBezTo>
                  <a:pt x="588" y="574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4"/>
                  <a:pt x="44" y="559"/>
                </a:cubicBezTo>
                <a:cubicBezTo>
                  <a:pt x="44" y="88"/>
                  <a:pt x="44" y="88"/>
                  <a:pt x="44" y="88"/>
                </a:cubicBezTo>
                <a:cubicBezTo>
                  <a:pt x="44" y="59"/>
                  <a:pt x="58" y="44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74" y="44"/>
                  <a:pt x="588" y="59"/>
                  <a:pt x="588" y="88"/>
                </a:cubicBezTo>
                <a:lnTo>
                  <a:pt x="588" y="5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91431" tIns="45716" rIns="91431" bIns="45716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4620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2" grpId="0" animBg="1"/>
      <p:bldP spid="116" grpId="0" animBg="1"/>
      <p:bldP spid="117" grpId="0" animBg="1"/>
      <p:bldP spid="140" grpId="0" animBg="1"/>
      <p:bldP spid="141" grpId="0" animBg="1"/>
      <p:bldP spid="142" grpId="0" animBg="1"/>
      <p:bldP spid="1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4134988" y="7316575"/>
            <a:ext cx="0" cy="122400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134988" y="7331058"/>
            <a:ext cx="110648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10334427" y="7316575"/>
            <a:ext cx="17949" cy="122400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227946" y="7331058"/>
            <a:ext cx="110648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17221" y="10351828"/>
            <a:ext cx="2" cy="167853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719299" y="10351828"/>
            <a:ext cx="2" cy="167853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262324" y="9123850"/>
            <a:ext cx="6630587" cy="2400621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+mj-lt"/>
              </a:rPr>
              <a:t>Automated Report Generation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  <a:latin typeface="+mj-lt"/>
              </a:rPr>
              <a:t>/Share Results</a:t>
            </a:r>
          </a:p>
          <a:p>
            <a:pPr algn="ctr"/>
            <a:endParaRPr lang="en-US" b="1" dirty="0" smtClean="0">
              <a:solidFill>
                <a:schemeClr val="tx2"/>
              </a:solidFill>
              <a:latin typeface="+mj-lt"/>
            </a:endParaRPr>
          </a:p>
          <a:p>
            <a:pPr algn="ctr"/>
            <a:endParaRPr lang="id-ID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127793" y="9790484"/>
            <a:ext cx="4899634" cy="187740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endParaRPr lang="en-US" sz="2200" dirty="0" smtClean="0">
              <a:cs typeface="Lato Light"/>
            </a:endParaRPr>
          </a:p>
          <a:p>
            <a:pPr algn="ctr"/>
            <a:endParaRPr lang="en-US" sz="2200" dirty="0" smtClean="0">
              <a:cs typeface="Lato Light"/>
            </a:endParaRPr>
          </a:p>
          <a:p>
            <a:pPr algn="ctr"/>
            <a:endParaRPr lang="en-US" sz="2200" dirty="0" smtClean="0">
              <a:cs typeface="Lato Light"/>
            </a:endParaRPr>
          </a:p>
          <a:p>
            <a:pPr algn="ctr"/>
            <a:endParaRPr lang="en-US" sz="2200" dirty="0" smtClean="0">
              <a:cs typeface="Lato Light"/>
            </a:endParaRPr>
          </a:p>
          <a:p>
            <a:pPr algn="ctr"/>
            <a:endParaRPr lang="en-US" sz="2200" dirty="0">
              <a:cs typeface="Lato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76489" y="9036776"/>
            <a:ext cx="5663976" cy="73862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id-ID" b="1" dirty="0" smtClean="0">
                <a:solidFill>
                  <a:schemeClr val="tx2"/>
                </a:solidFill>
                <a:latin typeface="+mj-lt"/>
              </a:rPr>
              <a:t>Re</a:t>
            </a:r>
            <a:r>
              <a:rPr lang="en-US" b="1" dirty="0" smtClean="0">
                <a:solidFill>
                  <a:schemeClr val="tx2"/>
                </a:solidFill>
                <a:latin typeface="+mj-lt"/>
              </a:rPr>
              <a:t>view Manual Testcases</a:t>
            </a:r>
            <a:endParaRPr lang="id-ID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58659" y="9703410"/>
            <a:ext cx="4899634" cy="1292625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r">
              <a:buFont typeface="Wingdings" pitchFamily="2" charset="2"/>
              <a:buChar char="§"/>
            </a:pPr>
            <a:r>
              <a:rPr lang="en-US" sz="25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Define Use Cases/TestCases</a:t>
            </a:r>
          </a:p>
          <a:p>
            <a:pPr algn="r">
              <a:buFont typeface="Wingdings" pitchFamily="2" charset="2"/>
              <a:buChar char="§"/>
            </a:pPr>
            <a:r>
              <a:rPr lang="en-US" sz="25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Review &amp; Approval</a:t>
            </a:r>
          </a:p>
          <a:p>
            <a:pPr algn="r"/>
            <a:endParaRPr lang="en-US" sz="2200" dirty="0">
              <a:latin typeface="Lato Regular" pitchFamily="34" charset="0"/>
              <a:ea typeface="Lato Regular" pitchFamily="34" charset="0"/>
              <a:cs typeface="Lato Regular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15313" y="4819452"/>
            <a:ext cx="4747059" cy="73862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Lato Regular"/>
                <a:cs typeface="Lato Regular"/>
              </a:rPr>
              <a:t>Commit to Repository</a:t>
            </a:r>
            <a:endParaRPr lang="id-ID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63690" y="5772484"/>
            <a:ext cx="5061247" cy="73862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Lato Regular"/>
                <a:cs typeface="Lato Regular"/>
              </a:rPr>
              <a:t>Development of Scripts</a:t>
            </a:r>
            <a:endParaRPr lang="id-ID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44495" y="6439118"/>
            <a:ext cx="4899634" cy="1677346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r">
              <a:buFont typeface="Wingdings" pitchFamily="2" charset="2"/>
              <a:buChar char="§"/>
            </a:pPr>
            <a:r>
              <a:rPr lang="en-US" sz="25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Development in C# or Java</a:t>
            </a:r>
          </a:p>
          <a:p>
            <a:pPr algn="r">
              <a:buFont typeface="Wingdings" pitchFamily="2" charset="2"/>
              <a:buChar char="§"/>
            </a:pPr>
            <a:r>
              <a:rPr lang="en-US" sz="25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Enhancement</a:t>
            </a:r>
          </a:p>
          <a:p>
            <a:pPr algn="r">
              <a:buFont typeface="Wingdings" pitchFamily="2" charset="2"/>
              <a:buChar char="§"/>
            </a:pPr>
            <a:r>
              <a:rPr lang="en-US" sz="25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Test Data Preparation</a:t>
            </a:r>
          </a:p>
          <a:p>
            <a:pPr algn="r"/>
            <a:endParaRPr lang="en-US" sz="2200" dirty="0">
              <a:latin typeface="Lato Regular" pitchFamily="34" charset="0"/>
              <a:ea typeface="Lato Regular" pitchFamily="34" charset="0"/>
              <a:cs typeface="Lato Regular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900886" y="5744822"/>
            <a:ext cx="5407496" cy="73862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+mj-lt"/>
              </a:rPr>
              <a:t>Distribute Test on Cloud</a:t>
            </a:r>
            <a:endParaRPr lang="id-ID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154810" y="6411456"/>
            <a:ext cx="6638390" cy="95407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r">
              <a:buFont typeface="Wingdings" pitchFamily="2" charset="2"/>
              <a:buChar char="§"/>
            </a:pPr>
            <a:r>
              <a:rPr lang="en-US" sz="25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Integration with CI</a:t>
            </a:r>
          </a:p>
          <a:p>
            <a:pPr algn="r">
              <a:buFont typeface="Wingdings" pitchFamily="2" charset="2"/>
              <a:buChar char="§"/>
            </a:pPr>
            <a:r>
              <a:rPr lang="en-US" sz="25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Integration with Sauce Lab/Browser stack</a:t>
            </a:r>
            <a:endParaRPr lang="en-US" sz="2500" dirty="0">
              <a:latin typeface="Lato Regular" pitchFamily="34" charset="0"/>
              <a:ea typeface="Lato Regular" pitchFamily="34" charset="0"/>
              <a:cs typeface="Lato Regular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655064" y="5455420"/>
            <a:ext cx="4899634" cy="907905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r">
              <a:buFont typeface="Wingdings" pitchFamily="2" charset="2"/>
              <a:buChar char="§"/>
            </a:pPr>
            <a:r>
              <a:rPr lang="en-US" sz="25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Commit to GIT/Bitbucket</a:t>
            </a:r>
          </a:p>
          <a:p>
            <a:pPr algn="r"/>
            <a:endParaRPr lang="en-US" sz="2200" dirty="0">
              <a:latin typeface="Lato Regular" pitchFamily="34" charset="0"/>
              <a:ea typeface="Lato Regular" pitchFamily="34" charset="0"/>
              <a:cs typeface="Lato Regular" pitchFamily="34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6824400" y="12040604"/>
            <a:ext cx="240354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5315752" y="12030364"/>
            <a:ext cx="240354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11025585" y="6694007"/>
            <a:ext cx="2328807" cy="8681118"/>
          </a:xfrm>
          <a:custGeom>
            <a:avLst/>
            <a:gdLst>
              <a:gd name="T0" fmla="*/ 770 w 1514"/>
              <a:gd name="T1" fmla="*/ 0 h 5643"/>
              <a:gd name="T2" fmla="*/ 18 w 1514"/>
              <a:gd name="T3" fmla="*/ 745 h 5643"/>
              <a:gd name="T4" fmla="*/ 702 w 1514"/>
              <a:gd name="T5" fmla="*/ 2271 h 5643"/>
              <a:gd name="T6" fmla="*/ 723 w 1514"/>
              <a:gd name="T7" fmla="*/ 4798 h 5643"/>
              <a:gd name="T8" fmla="*/ 770 w 1514"/>
              <a:gd name="T9" fmla="*/ 5643 h 5643"/>
              <a:gd name="T10" fmla="*/ 816 w 1514"/>
              <a:gd name="T11" fmla="*/ 4803 h 5643"/>
              <a:gd name="T12" fmla="*/ 872 w 1514"/>
              <a:gd name="T13" fmla="*/ 2278 h 5643"/>
              <a:gd name="T14" fmla="*/ 1514 w 1514"/>
              <a:gd name="T15" fmla="*/ 745 h 5643"/>
              <a:gd name="T16" fmla="*/ 770 w 1514"/>
              <a:gd name="T17" fmla="*/ 0 h 5643"/>
              <a:gd name="T18" fmla="*/ 381 w 1514"/>
              <a:gd name="T19" fmla="*/ 1217 h 5643"/>
              <a:gd name="T20" fmla="*/ 159 w 1514"/>
              <a:gd name="T21" fmla="*/ 745 h 5643"/>
              <a:gd name="T22" fmla="*/ 770 w 1514"/>
              <a:gd name="T23" fmla="*/ 133 h 5643"/>
              <a:gd name="T24" fmla="*/ 1382 w 1514"/>
              <a:gd name="T25" fmla="*/ 745 h 5643"/>
              <a:gd name="T26" fmla="*/ 1048 w 1514"/>
              <a:gd name="T27" fmla="*/ 1311 h 5643"/>
              <a:gd name="T28" fmla="*/ 381 w 1514"/>
              <a:gd name="T29" fmla="*/ 1217 h 5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14" h="5643">
                <a:moveTo>
                  <a:pt x="770" y="0"/>
                </a:moveTo>
                <a:cubicBezTo>
                  <a:pt x="359" y="0"/>
                  <a:pt x="0" y="334"/>
                  <a:pt x="18" y="745"/>
                </a:cubicBezTo>
                <a:cubicBezTo>
                  <a:pt x="47" y="1432"/>
                  <a:pt x="656" y="1558"/>
                  <a:pt x="702" y="2271"/>
                </a:cubicBezTo>
                <a:cubicBezTo>
                  <a:pt x="736" y="2806"/>
                  <a:pt x="723" y="3445"/>
                  <a:pt x="723" y="4798"/>
                </a:cubicBezTo>
                <a:cubicBezTo>
                  <a:pt x="723" y="4939"/>
                  <a:pt x="734" y="5643"/>
                  <a:pt x="770" y="5643"/>
                </a:cubicBezTo>
                <a:cubicBezTo>
                  <a:pt x="807" y="5643"/>
                  <a:pt x="816" y="4943"/>
                  <a:pt x="816" y="4803"/>
                </a:cubicBezTo>
                <a:cubicBezTo>
                  <a:pt x="816" y="3462"/>
                  <a:pt x="842" y="2810"/>
                  <a:pt x="872" y="2278"/>
                </a:cubicBezTo>
                <a:cubicBezTo>
                  <a:pt x="912" y="1563"/>
                  <a:pt x="1514" y="1312"/>
                  <a:pt x="1514" y="745"/>
                </a:cubicBezTo>
                <a:cubicBezTo>
                  <a:pt x="1514" y="334"/>
                  <a:pt x="1181" y="0"/>
                  <a:pt x="770" y="0"/>
                </a:cubicBezTo>
                <a:close/>
                <a:moveTo>
                  <a:pt x="381" y="1217"/>
                </a:moveTo>
                <a:cubicBezTo>
                  <a:pt x="280" y="1111"/>
                  <a:pt x="159" y="935"/>
                  <a:pt x="159" y="745"/>
                </a:cubicBezTo>
                <a:cubicBezTo>
                  <a:pt x="159" y="407"/>
                  <a:pt x="432" y="133"/>
                  <a:pt x="770" y="133"/>
                </a:cubicBezTo>
                <a:cubicBezTo>
                  <a:pt x="1108" y="133"/>
                  <a:pt x="1382" y="407"/>
                  <a:pt x="1382" y="745"/>
                </a:cubicBezTo>
                <a:cubicBezTo>
                  <a:pt x="1382" y="829"/>
                  <a:pt x="1330" y="1116"/>
                  <a:pt x="1048" y="1311"/>
                </a:cubicBezTo>
                <a:cubicBezTo>
                  <a:pt x="822" y="1467"/>
                  <a:pt x="603" y="1448"/>
                  <a:pt x="381" y="12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1" name="Freeform 10"/>
          <p:cNvSpPr>
            <a:spLocks noEditPoints="1"/>
          </p:cNvSpPr>
          <p:nvPr/>
        </p:nvSpPr>
        <p:spPr bwMode="auto">
          <a:xfrm>
            <a:off x="9366985" y="8804084"/>
            <a:ext cx="2653499" cy="4824144"/>
          </a:xfrm>
          <a:custGeom>
            <a:avLst/>
            <a:gdLst>
              <a:gd name="T0" fmla="*/ 0 w 1725"/>
              <a:gd name="T1" fmla="*/ 728 h 3136"/>
              <a:gd name="T2" fmla="*/ 654 w 1725"/>
              <a:gd name="T3" fmla="*/ 1382 h 3136"/>
              <a:gd name="T4" fmla="*/ 1577 w 1725"/>
              <a:gd name="T5" fmla="*/ 1789 h 3136"/>
              <a:gd name="T6" fmla="*/ 1669 w 1725"/>
              <a:gd name="T7" fmla="*/ 3119 h 3136"/>
              <a:gd name="T8" fmla="*/ 1666 w 1725"/>
              <a:gd name="T9" fmla="*/ 1513 h 3136"/>
              <a:gd name="T10" fmla="*/ 654 w 1725"/>
              <a:gd name="T11" fmla="*/ 73 h 3136"/>
              <a:gd name="T12" fmla="*/ 0 w 1725"/>
              <a:gd name="T13" fmla="*/ 728 h 3136"/>
              <a:gd name="T14" fmla="*/ 119 w 1725"/>
              <a:gd name="T15" fmla="*/ 727 h 3136"/>
              <a:gd name="T16" fmla="*/ 858 w 1725"/>
              <a:gd name="T17" fmla="*/ 232 h 3136"/>
              <a:gd name="T18" fmla="*/ 858 w 1725"/>
              <a:gd name="T19" fmla="*/ 232 h 3136"/>
              <a:gd name="T20" fmla="*/ 1517 w 1725"/>
              <a:gd name="T21" fmla="*/ 1260 h 3136"/>
              <a:gd name="T22" fmla="*/ 1327 w 1725"/>
              <a:gd name="T23" fmla="*/ 1365 h 3136"/>
              <a:gd name="T24" fmla="*/ 654 w 1725"/>
              <a:gd name="T25" fmla="*/ 1263 h 3136"/>
              <a:gd name="T26" fmla="*/ 119 w 1725"/>
              <a:gd name="T27" fmla="*/ 727 h 3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25" h="3136">
                <a:moveTo>
                  <a:pt x="0" y="728"/>
                </a:moveTo>
                <a:cubicBezTo>
                  <a:pt x="0" y="1089"/>
                  <a:pt x="293" y="1382"/>
                  <a:pt x="654" y="1382"/>
                </a:cubicBezTo>
                <a:cubicBezTo>
                  <a:pt x="654" y="1382"/>
                  <a:pt x="1471" y="1368"/>
                  <a:pt x="1577" y="1789"/>
                </a:cubicBezTo>
                <a:cubicBezTo>
                  <a:pt x="1650" y="2081"/>
                  <a:pt x="1614" y="3136"/>
                  <a:pt x="1669" y="3119"/>
                </a:cubicBezTo>
                <a:cubicBezTo>
                  <a:pt x="1725" y="3102"/>
                  <a:pt x="1666" y="1513"/>
                  <a:pt x="1666" y="1513"/>
                </a:cubicBezTo>
                <a:cubicBezTo>
                  <a:pt x="1666" y="0"/>
                  <a:pt x="654" y="73"/>
                  <a:pt x="654" y="73"/>
                </a:cubicBezTo>
                <a:cubicBezTo>
                  <a:pt x="293" y="73"/>
                  <a:pt x="0" y="366"/>
                  <a:pt x="0" y="728"/>
                </a:cubicBezTo>
                <a:close/>
                <a:moveTo>
                  <a:pt x="119" y="727"/>
                </a:moveTo>
                <a:cubicBezTo>
                  <a:pt x="119" y="431"/>
                  <a:pt x="464" y="101"/>
                  <a:pt x="858" y="232"/>
                </a:cubicBezTo>
                <a:cubicBezTo>
                  <a:pt x="858" y="232"/>
                  <a:pt x="858" y="232"/>
                  <a:pt x="858" y="232"/>
                </a:cubicBezTo>
                <a:cubicBezTo>
                  <a:pt x="1302" y="379"/>
                  <a:pt x="1461" y="872"/>
                  <a:pt x="1517" y="1260"/>
                </a:cubicBezTo>
                <a:cubicBezTo>
                  <a:pt x="1530" y="1352"/>
                  <a:pt x="1487" y="1434"/>
                  <a:pt x="1327" y="1365"/>
                </a:cubicBezTo>
                <a:cubicBezTo>
                  <a:pt x="1190" y="1306"/>
                  <a:pt x="976" y="1254"/>
                  <a:pt x="654" y="1263"/>
                </a:cubicBezTo>
                <a:cubicBezTo>
                  <a:pt x="358" y="1263"/>
                  <a:pt x="119" y="1023"/>
                  <a:pt x="119" y="7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0" name="Freeform 8"/>
          <p:cNvSpPr>
            <a:spLocks noEditPoints="1"/>
          </p:cNvSpPr>
          <p:nvPr/>
        </p:nvSpPr>
        <p:spPr bwMode="auto">
          <a:xfrm>
            <a:off x="12549844" y="11034567"/>
            <a:ext cx="2221443" cy="2542894"/>
          </a:xfrm>
          <a:custGeom>
            <a:avLst/>
            <a:gdLst>
              <a:gd name="T0" fmla="*/ 790 w 1444"/>
              <a:gd name="T1" fmla="*/ 20 h 1653"/>
              <a:gd name="T2" fmla="*/ 172 w 1444"/>
              <a:gd name="T3" fmla="*/ 389 h 1653"/>
              <a:gd name="T4" fmla="*/ 58 w 1444"/>
              <a:gd name="T5" fmla="*/ 1653 h 1653"/>
              <a:gd name="T6" fmla="*/ 136 w 1444"/>
              <a:gd name="T7" fmla="*/ 1463 h 1653"/>
              <a:gd name="T8" fmla="*/ 783 w 1444"/>
              <a:gd name="T9" fmla="*/ 1329 h 1653"/>
              <a:gd name="T10" fmla="*/ 1444 w 1444"/>
              <a:gd name="T11" fmla="*/ 675 h 1653"/>
              <a:gd name="T12" fmla="*/ 790 w 1444"/>
              <a:gd name="T13" fmla="*/ 20 h 1653"/>
              <a:gd name="T14" fmla="*/ 792 w 1444"/>
              <a:gd name="T15" fmla="*/ 1206 h 1653"/>
              <a:gd name="T16" fmla="*/ 324 w 1444"/>
              <a:gd name="T17" fmla="*/ 1248 h 1653"/>
              <a:gd name="T18" fmla="*/ 170 w 1444"/>
              <a:gd name="T19" fmla="*/ 1129 h 1653"/>
              <a:gd name="T20" fmla="*/ 337 w 1444"/>
              <a:gd name="T21" fmla="*/ 389 h 1653"/>
              <a:gd name="T22" fmla="*/ 792 w 1444"/>
              <a:gd name="T23" fmla="*/ 135 h 1653"/>
              <a:gd name="T24" fmla="*/ 1328 w 1444"/>
              <a:gd name="T25" fmla="*/ 671 h 1653"/>
              <a:gd name="T26" fmla="*/ 792 w 1444"/>
              <a:gd name="T27" fmla="*/ 1206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44" h="1653">
                <a:moveTo>
                  <a:pt x="790" y="20"/>
                </a:moveTo>
                <a:cubicBezTo>
                  <a:pt x="453" y="39"/>
                  <a:pt x="262" y="224"/>
                  <a:pt x="172" y="389"/>
                </a:cubicBezTo>
                <a:cubicBezTo>
                  <a:pt x="0" y="703"/>
                  <a:pt x="0" y="1653"/>
                  <a:pt x="58" y="1653"/>
                </a:cubicBezTo>
                <a:cubicBezTo>
                  <a:pt x="99" y="1653"/>
                  <a:pt x="57" y="1579"/>
                  <a:pt x="136" y="1463"/>
                </a:cubicBezTo>
                <a:cubicBezTo>
                  <a:pt x="221" y="1338"/>
                  <a:pt x="783" y="1329"/>
                  <a:pt x="783" y="1329"/>
                </a:cubicBezTo>
                <a:cubicBezTo>
                  <a:pt x="1151" y="1329"/>
                  <a:pt x="1444" y="1036"/>
                  <a:pt x="1444" y="675"/>
                </a:cubicBezTo>
                <a:cubicBezTo>
                  <a:pt x="1444" y="313"/>
                  <a:pt x="1151" y="0"/>
                  <a:pt x="790" y="20"/>
                </a:cubicBezTo>
                <a:close/>
                <a:moveTo>
                  <a:pt x="792" y="1206"/>
                </a:moveTo>
                <a:cubicBezTo>
                  <a:pt x="582" y="1199"/>
                  <a:pt x="427" y="1223"/>
                  <a:pt x="324" y="1248"/>
                </a:cubicBezTo>
                <a:cubicBezTo>
                  <a:pt x="222" y="1273"/>
                  <a:pt x="170" y="1254"/>
                  <a:pt x="170" y="1129"/>
                </a:cubicBezTo>
                <a:cubicBezTo>
                  <a:pt x="170" y="923"/>
                  <a:pt x="204" y="603"/>
                  <a:pt x="337" y="389"/>
                </a:cubicBezTo>
                <a:cubicBezTo>
                  <a:pt x="432" y="237"/>
                  <a:pt x="600" y="135"/>
                  <a:pt x="792" y="135"/>
                </a:cubicBezTo>
                <a:cubicBezTo>
                  <a:pt x="1088" y="135"/>
                  <a:pt x="1328" y="375"/>
                  <a:pt x="1328" y="671"/>
                </a:cubicBezTo>
                <a:cubicBezTo>
                  <a:pt x="1328" y="966"/>
                  <a:pt x="1088" y="1206"/>
                  <a:pt x="792" y="120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9" name="Freeform 7"/>
          <p:cNvSpPr>
            <a:spLocks noEditPoints="1"/>
          </p:cNvSpPr>
          <p:nvPr/>
        </p:nvSpPr>
        <p:spPr bwMode="auto">
          <a:xfrm>
            <a:off x="12424262" y="8794970"/>
            <a:ext cx="2654800" cy="4824144"/>
          </a:xfrm>
          <a:custGeom>
            <a:avLst/>
            <a:gdLst>
              <a:gd name="T0" fmla="*/ 1072 w 1726"/>
              <a:gd name="T1" fmla="*/ 73 h 3136"/>
              <a:gd name="T2" fmla="*/ 60 w 1726"/>
              <a:gd name="T3" fmla="*/ 1513 h 3136"/>
              <a:gd name="T4" fmla="*/ 57 w 1726"/>
              <a:gd name="T5" fmla="*/ 3119 h 3136"/>
              <a:gd name="T6" fmla="*/ 149 w 1726"/>
              <a:gd name="T7" fmla="*/ 1789 h 3136"/>
              <a:gd name="T8" fmla="*/ 1072 w 1726"/>
              <a:gd name="T9" fmla="*/ 1382 h 3136"/>
              <a:gd name="T10" fmla="*/ 1726 w 1726"/>
              <a:gd name="T11" fmla="*/ 728 h 3136"/>
              <a:gd name="T12" fmla="*/ 1072 w 1726"/>
              <a:gd name="T13" fmla="*/ 73 h 3136"/>
              <a:gd name="T14" fmla="*/ 1072 w 1726"/>
              <a:gd name="T15" fmla="*/ 1263 h 3136"/>
              <a:gd name="T16" fmla="*/ 399 w 1726"/>
              <a:gd name="T17" fmla="*/ 1365 h 3136"/>
              <a:gd name="T18" fmla="*/ 209 w 1726"/>
              <a:gd name="T19" fmla="*/ 1260 h 3136"/>
              <a:gd name="T20" fmla="*/ 867 w 1726"/>
              <a:gd name="T21" fmla="*/ 232 h 3136"/>
              <a:gd name="T22" fmla="*/ 867 w 1726"/>
              <a:gd name="T23" fmla="*/ 232 h 3136"/>
              <a:gd name="T24" fmla="*/ 1607 w 1726"/>
              <a:gd name="T25" fmla="*/ 727 h 3136"/>
              <a:gd name="T26" fmla="*/ 1072 w 1726"/>
              <a:gd name="T27" fmla="*/ 1263 h 3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26" h="3136">
                <a:moveTo>
                  <a:pt x="1072" y="73"/>
                </a:moveTo>
                <a:cubicBezTo>
                  <a:pt x="1072" y="73"/>
                  <a:pt x="60" y="0"/>
                  <a:pt x="60" y="1513"/>
                </a:cubicBezTo>
                <a:cubicBezTo>
                  <a:pt x="60" y="1513"/>
                  <a:pt x="0" y="3102"/>
                  <a:pt x="57" y="3119"/>
                </a:cubicBezTo>
                <a:cubicBezTo>
                  <a:pt x="111" y="3136"/>
                  <a:pt x="75" y="2081"/>
                  <a:pt x="149" y="1789"/>
                </a:cubicBezTo>
                <a:cubicBezTo>
                  <a:pt x="255" y="1368"/>
                  <a:pt x="1072" y="1382"/>
                  <a:pt x="1072" y="1382"/>
                </a:cubicBezTo>
                <a:cubicBezTo>
                  <a:pt x="1433" y="1382"/>
                  <a:pt x="1726" y="1089"/>
                  <a:pt x="1726" y="728"/>
                </a:cubicBezTo>
                <a:cubicBezTo>
                  <a:pt x="1726" y="366"/>
                  <a:pt x="1433" y="73"/>
                  <a:pt x="1072" y="73"/>
                </a:cubicBezTo>
                <a:close/>
                <a:moveTo>
                  <a:pt x="1072" y="1263"/>
                </a:moveTo>
                <a:cubicBezTo>
                  <a:pt x="750" y="1254"/>
                  <a:pt x="536" y="1306"/>
                  <a:pt x="399" y="1365"/>
                </a:cubicBezTo>
                <a:cubicBezTo>
                  <a:pt x="239" y="1434"/>
                  <a:pt x="196" y="1352"/>
                  <a:pt x="209" y="1260"/>
                </a:cubicBezTo>
                <a:cubicBezTo>
                  <a:pt x="265" y="872"/>
                  <a:pt x="424" y="379"/>
                  <a:pt x="867" y="232"/>
                </a:cubicBezTo>
                <a:cubicBezTo>
                  <a:pt x="867" y="232"/>
                  <a:pt x="867" y="232"/>
                  <a:pt x="867" y="232"/>
                </a:cubicBezTo>
                <a:cubicBezTo>
                  <a:pt x="1262" y="101"/>
                  <a:pt x="1607" y="431"/>
                  <a:pt x="1607" y="727"/>
                </a:cubicBezTo>
                <a:cubicBezTo>
                  <a:pt x="1607" y="1023"/>
                  <a:pt x="1367" y="1263"/>
                  <a:pt x="1072" y="12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2" name="Freeform 11"/>
          <p:cNvSpPr>
            <a:spLocks noEditPoints="1"/>
          </p:cNvSpPr>
          <p:nvPr/>
        </p:nvSpPr>
        <p:spPr bwMode="auto">
          <a:xfrm>
            <a:off x="9663697" y="11034567"/>
            <a:ext cx="2222745" cy="2542894"/>
          </a:xfrm>
          <a:custGeom>
            <a:avLst/>
            <a:gdLst>
              <a:gd name="T0" fmla="*/ 0 w 1445"/>
              <a:gd name="T1" fmla="*/ 675 h 1653"/>
              <a:gd name="T2" fmla="*/ 662 w 1445"/>
              <a:gd name="T3" fmla="*/ 1329 h 1653"/>
              <a:gd name="T4" fmla="*/ 1309 w 1445"/>
              <a:gd name="T5" fmla="*/ 1463 h 1653"/>
              <a:gd name="T6" fmla="*/ 1387 w 1445"/>
              <a:gd name="T7" fmla="*/ 1653 h 1653"/>
              <a:gd name="T8" fmla="*/ 1273 w 1445"/>
              <a:gd name="T9" fmla="*/ 389 h 1653"/>
              <a:gd name="T10" fmla="*/ 655 w 1445"/>
              <a:gd name="T11" fmla="*/ 20 h 1653"/>
              <a:gd name="T12" fmla="*/ 0 w 1445"/>
              <a:gd name="T13" fmla="*/ 675 h 1653"/>
              <a:gd name="T14" fmla="*/ 117 w 1445"/>
              <a:gd name="T15" fmla="*/ 671 h 1653"/>
              <a:gd name="T16" fmla="*/ 652 w 1445"/>
              <a:gd name="T17" fmla="*/ 135 h 1653"/>
              <a:gd name="T18" fmla="*/ 1108 w 1445"/>
              <a:gd name="T19" fmla="*/ 389 h 1653"/>
              <a:gd name="T20" fmla="*/ 1275 w 1445"/>
              <a:gd name="T21" fmla="*/ 1129 h 1653"/>
              <a:gd name="T22" fmla="*/ 1121 w 1445"/>
              <a:gd name="T23" fmla="*/ 1248 h 1653"/>
              <a:gd name="T24" fmla="*/ 652 w 1445"/>
              <a:gd name="T25" fmla="*/ 1206 h 1653"/>
              <a:gd name="T26" fmla="*/ 117 w 1445"/>
              <a:gd name="T27" fmla="*/ 671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45" h="1653">
                <a:moveTo>
                  <a:pt x="0" y="675"/>
                </a:moveTo>
                <a:cubicBezTo>
                  <a:pt x="0" y="1036"/>
                  <a:pt x="294" y="1329"/>
                  <a:pt x="662" y="1329"/>
                </a:cubicBezTo>
                <a:cubicBezTo>
                  <a:pt x="662" y="1329"/>
                  <a:pt x="1224" y="1338"/>
                  <a:pt x="1309" y="1463"/>
                </a:cubicBezTo>
                <a:cubicBezTo>
                  <a:pt x="1388" y="1579"/>
                  <a:pt x="1346" y="1653"/>
                  <a:pt x="1387" y="1653"/>
                </a:cubicBezTo>
                <a:cubicBezTo>
                  <a:pt x="1445" y="1653"/>
                  <a:pt x="1445" y="703"/>
                  <a:pt x="1273" y="389"/>
                </a:cubicBezTo>
                <a:cubicBezTo>
                  <a:pt x="1183" y="224"/>
                  <a:pt x="992" y="39"/>
                  <a:pt x="655" y="20"/>
                </a:cubicBezTo>
                <a:cubicBezTo>
                  <a:pt x="294" y="0"/>
                  <a:pt x="0" y="313"/>
                  <a:pt x="0" y="675"/>
                </a:cubicBezTo>
                <a:close/>
                <a:moveTo>
                  <a:pt x="117" y="671"/>
                </a:moveTo>
                <a:cubicBezTo>
                  <a:pt x="117" y="375"/>
                  <a:pt x="357" y="135"/>
                  <a:pt x="652" y="135"/>
                </a:cubicBezTo>
                <a:cubicBezTo>
                  <a:pt x="845" y="135"/>
                  <a:pt x="1013" y="237"/>
                  <a:pt x="1108" y="389"/>
                </a:cubicBezTo>
                <a:cubicBezTo>
                  <a:pt x="1241" y="603"/>
                  <a:pt x="1275" y="923"/>
                  <a:pt x="1275" y="1129"/>
                </a:cubicBezTo>
                <a:cubicBezTo>
                  <a:pt x="1275" y="1254"/>
                  <a:pt x="1223" y="1273"/>
                  <a:pt x="1121" y="1248"/>
                </a:cubicBezTo>
                <a:cubicBezTo>
                  <a:pt x="1018" y="1223"/>
                  <a:pt x="863" y="1199"/>
                  <a:pt x="652" y="1206"/>
                </a:cubicBezTo>
                <a:cubicBezTo>
                  <a:pt x="357" y="1206"/>
                  <a:pt x="117" y="966"/>
                  <a:pt x="117" y="6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3" name="Group 104"/>
          <p:cNvGrpSpPr/>
          <p:nvPr/>
        </p:nvGrpSpPr>
        <p:grpSpPr>
          <a:xfrm>
            <a:off x="6008975" y="483017"/>
            <a:ext cx="12359700" cy="1520287"/>
            <a:chOff x="5988388" y="483017"/>
            <a:chExt cx="12359700" cy="1520287"/>
          </a:xfrm>
        </p:grpSpPr>
        <p:sp>
          <p:nvSpPr>
            <p:cNvPr id="106" name="TextBox 105"/>
            <p:cNvSpPr txBox="1"/>
            <p:nvPr/>
          </p:nvSpPr>
          <p:spPr>
            <a:xfrm>
              <a:off x="5988388" y="483017"/>
              <a:ext cx="12359700" cy="144653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en-US" sz="88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Automation Testing</a:t>
              </a:r>
              <a:endParaRPr lang="id-ID" sz="8800" b="1" dirty="0" smtClean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1412311" y="19118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8368675" y="10548671"/>
            <a:ext cx="4899634" cy="1338792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r">
              <a:buFont typeface="Wingdings" pitchFamily="2" charset="2"/>
              <a:buChar char="§"/>
            </a:pPr>
            <a:r>
              <a:rPr lang="en-US" sz="25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Test Execution</a:t>
            </a:r>
          </a:p>
          <a:p>
            <a:pPr algn="r">
              <a:buFont typeface="Wingdings" pitchFamily="2" charset="2"/>
              <a:buChar char="§"/>
            </a:pPr>
            <a:r>
              <a:rPr lang="en-US" sz="25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Defect Management</a:t>
            </a:r>
          </a:p>
          <a:p>
            <a:pPr algn="r">
              <a:buFont typeface="Wingdings" pitchFamily="2" charset="2"/>
              <a:buChar char="§"/>
            </a:pPr>
            <a:r>
              <a:rPr lang="en-US" sz="2500" dirty="0" smtClean="0">
                <a:latin typeface="Lato Regular" pitchFamily="34" charset="0"/>
                <a:ea typeface="Lato Regular" pitchFamily="34" charset="0"/>
                <a:cs typeface="Lato Regular" pitchFamily="34" charset="0"/>
              </a:rPr>
              <a:t>Prepare Summary Report</a:t>
            </a:r>
            <a:endParaRPr lang="en-US" sz="2500" dirty="0">
              <a:latin typeface="Lato Regular" pitchFamily="34" charset="0"/>
              <a:ea typeface="Lato Regular" pitchFamily="34" charset="0"/>
              <a:cs typeface="Lato Regular" pitchFamily="34" charset="0"/>
            </a:endParaRPr>
          </a:p>
        </p:txBody>
      </p:sp>
      <p:pic>
        <p:nvPicPr>
          <p:cNvPr id="45" name="Picture 44" descr="KQ 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5971" y="263042"/>
            <a:ext cx="1476581" cy="1371792"/>
          </a:xfrm>
          <a:prstGeom prst="rect">
            <a:avLst/>
          </a:prstGeom>
        </p:spPr>
      </p:pic>
      <p:sp>
        <p:nvSpPr>
          <p:cNvPr id="46" name="Freeform 75"/>
          <p:cNvSpPr>
            <a:spLocks noChangeArrowheads="1"/>
          </p:cNvSpPr>
          <p:nvPr/>
        </p:nvSpPr>
        <p:spPr bwMode="auto">
          <a:xfrm>
            <a:off x="19717542" y="8116464"/>
            <a:ext cx="1334977" cy="1066116"/>
          </a:xfrm>
          <a:custGeom>
            <a:avLst/>
            <a:gdLst>
              <a:gd name="T0" fmla="*/ 2147483646 w 602"/>
              <a:gd name="T1" fmla="*/ 2147483646 h 510"/>
              <a:gd name="T2" fmla="*/ 2147483646 w 602"/>
              <a:gd name="T3" fmla="*/ 2147483646 h 510"/>
              <a:gd name="T4" fmla="*/ 2147483646 w 602"/>
              <a:gd name="T5" fmla="*/ 2147483646 h 510"/>
              <a:gd name="T6" fmla="*/ 0 w 602"/>
              <a:gd name="T7" fmla="*/ 2147483646 h 510"/>
              <a:gd name="T8" fmla="*/ 0 w 602"/>
              <a:gd name="T9" fmla="*/ 2147483646 h 510"/>
              <a:gd name="T10" fmla="*/ 2147483646 w 602"/>
              <a:gd name="T11" fmla="*/ 0 h 510"/>
              <a:gd name="T12" fmla="*/ 2147483646 w 602"/>
              <a:gd name="T13" fmla="*/ 2147483646 h 510"/>
              <a:gd name="T14" fmla="*/ 2147483646 w 602"/>
              <a:gd name="T15" fmla="*/ 2147483646 h 510"/>
              <a:gd name="T16" fmla="*/ 2147483646 w 602"/>
              <a:gd name="T17" fmla="*/ 2147483646 h 510"/>
              <a:gd name="T18" fmla="*/ 2147483646 w 602"/>
              <a:gd name="T19" fmla="*/ 2147483646 h 510"/>
              <a:gd name="T20" fmla="*/ 2147483646 w 602"/>
              <a:gd name="T21" fmla="*/ 2147483646 h 510"/>
              <a:gd name="T22" fmla="*/ 2147483646 w 602"/>
              <a:gd name="T23" fmla="*/ 2147483646 h 510"/>
              <a:gd name="T24" fmla="*/ 2147483646 w 602"/>
              <a:gd name="T25" fmla="*/ 2147483646 h 510"/>
              <a:gd name="T26" fmla="*/ 2147483646 w 602"/>
              <a:gd name="T27" fmla="*/ 2147483646 h 510"/>
              <a:gd name="T28" fmla="*/ 2147483646 w 602"/>
              <a:gd name="T29" fmla="*/ 2147483646 h 510"/>
              <a:gd name="T30" fmla="*/ 2147483646 w 602"/>
              <a:gd name="T31" fmla="*/ 2147483646 h 510"/>
              <a:gd name="T32" fmla="*/ 2147483646 w 602"/>
              <a:gd name="T33" fmla="*/ 2147483646 h 510"/>
              <a:gd name="T34" fmla="*/ 2147483646 w 602"/>
              <a:gd name="T35" fmla="*/ 2147483646 h 510"/>
              <a:gd name="T36" fmla="*/ 2147483646 w 602"/>
              <a:gd name="T37" fmla="*/ 2147483646 h 510"/>
              <a:gd name="T38" fmla="*/ 2147483646 w 602"/>
              <a:gd name="T39" fmla="*/ 2147483646 h 510"/>
              <a:gd name="T40" fmla="*/ 2147483646 w 602"/>
              <a:gd name="T41" fmla="*/ 2147483646 h 510"/>
              <a:gd name="T42" fmla="*/ 2147483646 w 602"/>
              <a:gd name="T43" fmla="*/ 2147483646 h 510"/>
              <a:gd name="T44" fmla="*/ 2147483646 w 602"/>
              <a:gd name="T45" fmla="*/ 2147483646 h 510"/>
              <a:gd name="T46" fmla="*/ 2147483646 w 602"/>
              <a:gd name="T47" fmla="*/ 2147483646 h 510"/>
              <a:gd name="T48" fmla="*/ 2147483646 w 602"/>
              <a:gd name="T49" fmla="*/ 2147483646 h 510"/>
              <a:gd name="T50" fmla="*/ 2147483646 w 602"/>
              <a:gd name="T51" fmla="*/ 2147483646 h 510"/>
              <a:gd name="T52" fmla="*/ 2147483646 w 602"/>
              <a:gd name="T53" fmla="*/ 2147483646 h 510"/>
              <a:gd name="T54" fmla="*/ 2147483646 w 602"/>
              <a:gd name="T55" fmla="*/ 2147483646 h 510"/>
              <a:gd name="T56" fmla="*/ 2147483646 w 602"/>
              <a:gd name="T57" fmla="*/ 2147483646 h 510"/>
              <a:gd name="T58" fmla="*/ 2147483646 w 602"/>
              <a:gd name="T59" fmla="*/ 2147483646 h 510"/>
              <a:gd name="T60" fmla="*/ 2147483646 w 602"/>
              <a:gd name="T61" fmla="*/ 2147483646 h 510"/>
              <a:gd name="T62" fmla="*/ 2147483646 w 602"/>
              <a:gd name="T63" fmla="*/ 2147483646 h 510"/>
              <a:gd name="T64" fmla="*/ 2147483646 w 602"/>
              <a:gd name="T65" fmla="*/ 2147483646 h 510"/>
              <a:gd name="T66" fmla="*/ 2147483646 w 602"/>
              <a:gd name="T67" fmla="*/ 2147483646 h 510"/>
              <a:gd name="T68" fmla="*/ 2147483646 w 602"/>
              <a:gd name="T69" fmla="*/ 2147483646 h 510"/>
              <a:gd name="T70" fmla="*/ 2147483646 w 602"/>
              <a:gd name="T71" fmla="*/ 2147483646 h 510"/>
              <a:gd name="T72" fmla="*/ 2147483646 w 602"/>
              <a:gd name="T73" fmla="*/ 2147483646 h 510"/>
              <a:gd name="T74" fmla="*/ 2147483646 w 602"/>
              <a:gd name="T75" fmla="*/ 2147483646 h 510"/>
              <a:gd name="T76" fmla="*/ 2147483646 w 602"/>
              <a:gd name="T77" fmla="*/ 2147483646 h 510"/>
              <a:gd name="T78" fmla="*/ 2147483646 w 602"/>
              <a:gd name="T79" fmla="*/ 2147483646 h 510"/>
              <a:gd name="T80" fmla="*/ 2147483646 w 602"/>
              <a:gd name="T81" fmla="*/ 2147483646 h 510"/>
              <a:gd name="T82" fmla="*/ 2147483646 w 602"/>
              <a:gd name="T83" fmla="*/ 2147483646 h 510"/>
              <a:gd name="T84" fmla="*/ 2147483646 w 602"/>
              <a:gd name="T85" fmla="*/ 2147483646 h 51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02" h="510">
                <a:moveTo>
                  <a:pt x="572" y="509"/>
                </a:moveTo>
                <a:lnTo>
                  <a:pt x="572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502"/>
                  <a:pt x="0" y="48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42" y="0"/>
                  <a:pt x="56" y="14"/>
                  <a:pt x="56" y="28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572" y="452"/>
                  <a:pt x="572" y="452"/>
                  <a:pt x="572" y="452"/>
                </a:cubicBezTo>
                <a:cubicBezTo>
                  <a:pt x="594" y="452"/>
                  <a:pt x="601" y="467"/>
                  <a:pt x="601" y="481"/>
                </a:cubicBezTo>
                <a:cubicBezTo>
                  <a:pt x="601" y="502"/>
                  <a:pt x="594" y="509"/>
                  <a:pt x="572" y="509"/>
                </a:cubicBezTo>
                <a:close/>
                <a:moveTo>
                  <a:pt x="509" y="424"/>
                </a:moveTo>
                <a:lnTo>
                  <a:pt x="509" y="424"/>
                </a:lnTo>
                <a:cubicBezTo>
                  <a:pt x="452" y="424"/>
                  <a:pt x="452" y="424"/>
                  <a:pt x="452" y="424"/>
                </a:cubicBezTo>
                <a:cubicBezTo>
                  <a:pt x="438" y="424"/>
                  <a:pt x="424" y="417"/>
                  <a:pt x="424" y="396"/>
                </a:cubicBezTo>
                <a:cubicBezTo>
                  <a:pt x="424" y="198"/>
                  <a:pt x="424" y="198"/>
                  <a:pt x="424" y="198"/>
                </a:cubicBezTo>
                <a:cubicBezTo>
                  <a:pt x="424" y="184"/>
                  <a:pt x="438" y="170"/>
                  <a:pt x="452" y="170"/>
                </a:cubicBezTo>
                <a:cubicBezTo>
                  <a:pt x="509" y="170"/>
                  <a:pt x="509" y="170"/>
                  <a:pt x="509" y="170"/>
                </a:cubicBezTo>
                <a:cubicBezTo>
                  <a:pt x="523" y="170"/>
                  <a:pt x="537" y="184"/>
                  <a:pt x="537" y="198"/>
                </a:cubicBezTo>
                <a:cubicBezTo>
                  <a:pt x="537" y="396"/>
                  <a:pt x="537" y="396"/>
                  <a:pt x="537" y="396"/>
                </a:cubicBezTo>
                <a:cubicBezTo>
                  <a:pt x="537" y="417"/>
                  <a:pt x="523" y="424"/>
                  <a:pt x="509" y="424"/>
                </a:cubicBezTo>
                <a:close/>
                <a:moveTo>
                  <a:pt x="346" y="424"/>
                </a:moveTo>
                <a:lnTo>
                  <a:pt x="346" y="424"/>
                </a:lnTo>
                <a:cubicBezTo>
                  <a:pt x="290" y="424"/>
                  <a:pt x="290" y="424"/>
                  <a:pt x="290" y="424"/>
                </a:cubicBezTo>
                <a:cubicBezTo>
                  <a:pt x="276" y="424"/>
                  <a:pt x="261" y="417"/>
                  <a:pt x="261" y="396"/>
                </a:cubicBezTo>
                <a:cubicBezTo>
                  <a:pt x="261" y="85"/>
                  <a:pt x="261" y="85"/>
                  <a:pt x="261" y="85"/>
                </a:cubicBezTo>
                <a:cubicBezTo>
                  <a:pt x="261" y="71"/>
                  <a:pt x="276" y="57"/>
                  <a:pt x="290" y="57"/>
                </a:cubicBezTo>
                <a:cubicBezTo>
                  <a:pt x="346" y="57"/>
                  <a:pt x="346" y="57"/>
                  <a:pt x="346" y="57"/>
                </a:cubicBezTo>
                <a:cubicBezTo>
                  <a:pt x="367" y="57"/>
                  <a:pt x="374" y="71"/>
                  <a:pt x="374" y="85"/>
                </a:cubicBezTo>
                <a:cubicBezTo>
                  <a:pt x="374" y="396"/>
                  <a:pt x="374" y="396"/>
                  <a:pt x="374" y="396"/>
                </a:cubicBezTo>
                <a:cubicBezTo>
                  <a:pt x="374" y="417"/>
                  <a:pt x="367" y="424"/>
                  <a:pt x="346" y="424"/>
                </a:cubicBezTo>
                <a:close/>
                <a:moveTo>
                  <a:pt x="191" y="424"/>
                </a:moveTo>
                <a:lnTo>
                  <a:pt x="191" y="424"/>
                </a:lnTo>
                <a:cubicBezTo>
                  <a:pt x="134" y="424"/>
                  <a:pt x="134" y="424"/>
                  <a:pt x="134" y="424"/>
                </a:cubicBezTo>
                <a:cubicBezTo>
                  <a:pt x="113" y="424"/>
                  <a:pt x="106" y="417"/>
                  <a:pt x="106" y="396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106" y="325"/>
                  <a:pt x="113" y="311"/>
                  <a:pt x="134" y="311"/>
                </a:cubicBezTo>
                <a:cubicBezTo>
                  <a:pt x="191" y="311"/>
                  <a:pt x="191" y="311"/>
                  <a:pt x="191" y="311"/>
                </a:cubicBezTo>
                <a:cubicBezTo>
                  <a:pt x="205" y="311"/>
                  <a:pt x="219" y="325"/>
                  <a:pt x="219" y="339"/>
                </a:cubicBezTo>
                <a:cubicBezTo>
                  <a:pt x="219" y="396"/>
                  <a:pt x="219" y="396"/>
                  <a:pt x="219" y="396"/>
                </a:cubicBezTo>
                <a:cubicBezTo>
                  <a:pt x="219" y="417"/>
                  <a:pt x="205" y="424"/>
                  <a:pt x="191" y="42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4" name="Freeform 59"/>
          <p:cNvSpPr>
            <a:spLocks noChangeArrowheads="1"/>
          </p:cNvSpPr>
          <p:nvPr/>
        </p:nvSpPr>
        <p:spPr bwMode="auto">
          <a:xfrm>
            <a:off x="3892062" y="7498118"/>
            <a:ext cx="1117112" cy="1538657"/>
          </a:xfrm>
          <a:custGeom>
            <a:avLst/>
            <a:gdLst>
              <a:gd name="T0" fmla="*/ 2147483646 w 581"/>
              <a:gd name="T1" fmla="*/ 2147483646 h 609"/>
              <a:gd name="T2" fmla="*/ 2147483646 w 581"/>
              <a:gd name="T3" fmla="*/ 2147483646 h 609"/>
              <a:gd name="T4" fmla="*/ 2147483646 w 581"/>
              <a:gd name="T5" fmla="*/ 2147483646 h 609"/>
              <a:gd name="T6" fmla="*/ 2147483646 w 581"/>
              <a:gd name="T7" fmla="*/ 2147483646 h 609"/>
              <a:gd name="T8" fmla="*/ 2147483646 w 581"/>
              <a:gd name="T9" fmla="*/ 2147483646 h 609"/>
              <a:gd name="T10" fmla="*/ 2147483646 w 581"/>
              <a:gd name="T11" fmla="*/ 2147483646 h 609"/>
              <a:gd name="T12" fmla="*/ 2147483646 w 581"/>
              <a:gd name="T13" fmla="*/ 2147483646 h 609"/>
              <a:gd name="T14" fmla="*/ 2147483646 w 581"/>
              <a:gd name="T15" fmla="*/ 2147483646 h 609"/>
              <a:gd name="T16" fmla="*/ 2147483646 w 581"/>
              <a:gd name="T17" fmla="*/ 2147483646 h 609"/>
              <a:gd name="T18" fmla="*/ 2147483646 w 581"/>
              <a:gd name="T19" fmla="*/ 2147483646 h 609"/>
              <a:gd name="T20" fmla="*/ 2147483646 w 581"/>
              <a:gd name="T21" fmla="*/ 2147483646 h 609"/>
              <a:gd name="T22" fmla="*/ 0 w 581"/>
              <a:gd name="T23" fmla="*/ 2147483646 h 609"/>
              <a:gd name="T24" fmla="*/ 2147483646 w 581"/>
              <a:gd name="T25" fmla="*/ 2147483646 h 609"/>
              <a:gd name="T26" fmla="*/ 2147483646 w 581"/>
              <a:gd name="T27" fmla="*/ 2147483646 h 609"/>
              <a:gd name="T28" fmla="*/ 2147483646 w 581"/>
              <a:gd name="T29" fmla="*/ 2147483646 h 609"/>
              <a:gd name="T30" fmla="*/ 2147483646 w 581"/>
              <a:gd name="T31" fmla="*/ 2147483646 h 609"/>
              <a:gd name="T32" fmla="*/ 2147483646 w 581"/>
              <a:gd name="T33" fmla="*/ 2147483646 h 609"/>
              <a:gd name="T34" fmla="*/ 2147483646 w 581"/>
              <a:gd name="T35" fmla="*/ 2147483646 h 609"/>
              <a:gd name="T36" fmla="*/ 2147483646 w 581"/>
              <a:gd name="T37" fmla="*/ 2147483646 h 609"/>
              <a:gd name="T38" fmla="*/ 2147483646 w 581"/>
              <a:gd name="T39" fmla="*/ 2147483646 h 609"/>
              <a:gd name="T40" fmla="*/ 2147483646 w 581"/>
              <a:gd name="T41" fmla="*/ 2147483646 h 609"/>
              <a:gd name="T42" fmla="*/ 2147483646 w 581"/>
              <a:gd name="T43" fmla="*/ 2147483646 h 609"/>
              <a:gd name="T44" fmla="*/ 2147483646 w 581"/>
              <a:gd name="T45" fmla="*/ 2147483646 h 609"/>
              <a:gd name="T46" fmla="*/ 2147483646 w 581"/>
              <a:gd name="T47" fmla="*/ 2147483646 h 609"/>
              <a:gd name="T48" fmla="*/ 2147483646 w 581"/>
              <a:gd name="T49" fmla="*/ 2147483646 h 609"/>
              <a:gd name="T50" fmla="*/ 2147483646 w 581"/>
              <a:gd name="T51" fmla="*/ 2147483646 h 609"/>
              <a:gd name="T52" fmla="*/ 2147483646 w 581"/>
              <a:gd name="T53" fmla="*/ 2147483646 h 609"/>
              <a:gd name="T54" fmla="*/ 2147483646 w 581"/>
              <a:gd name="T55" fmla="*/ 2147483646 h 609"/>
              <a:gd name="T56" fmla="*/ 2147483646 w 581"/>
              <a:gd name="T57" fmla="*/ 2147483646 h 609"/>
              <a:gd name="T58" fmla="*/ 2147483646 w 581"/>
              <a:gd name="T59" fmla="*/ 2147483646 h 609"/>
              <a:gd name="T60" fmla="*/ 2147483646 w 581"/>
              <a:gd name="T61" fmla="*/ 2147483646 h 609"/>
              <a:gd name="T62" fmla="*/ 2147483646 w 581"/>
              <a:gd name="T63" fmla="*/ 2147483646 h 609"/>
              <a:gd name="T64" fmla="*/ 2147483646 w 581"/>
              <a:gd name="T65" fmla="*/ 2147483646 h 609"/>
              <a:gd name="T66" fmla="*/ 2147483646 w 581"/>
              <a:gd name="T67" fmla="*/ 2147483646 h 609"/>
              <a:gd name="T68" fmla="*/ 2147483646 w 581"/>
              <a:gd name="T69" fmla="*/ 2147483646 h 609"/>
              <a:gd name="T70" fmla="*/ 2147483646 w 581"/>
              <a:gd name="T71" fmla="*/ 2147483646 h 609"/>
              <a:gd name="T72" fmla="*/ 2147483646 w 581"/>
              <a:gd name="T73" fmla="*/ 2147483646 h 609"/>
              <a:gd name="T74" fmla="*/ 2147483646 w 581"/>
              <a:gd name="T75" fmla="*/ 2147483646 h 609"/>
              <a:gd name="T76" fmla="*/ 2147483646 w 581"/>
              <a:gd name="T77" fmla="*/ 2147483646 h 609"/>
              <a:gd name="T78" fmla="*/ 2147483646 w 581"/>
              <a:gd name="T79" fmla="*/ 2147483646 h 609"/>
              <a:gd name="T80" fmla="*/ 2147483646 w 581"/>
              <a:gd name="T81" fmla="*/ 0 h 609"/>
              <a:gd name="T82" fmla="*/ 2147483646 w 581"/>
              <a:gd name="T83" fmla="*/ 2147483646 h 609"/>
              <a:gd name="T84" fmla="*/ 2147483646 w 581"/>
              <a:gd name="T85" fmla="*/ 2147483646 h 609"/>
              <a:gd name="T86" fmla="*/ 2147483646 w 581"/>
              <a:gd name="T87" fmla="*/ 2147483646 h 609"/>
              <a:gd name="T88" fmla="*/ 2147483646 w 581"/>
              <a:gd name="T89" fmla="*/ 0 h 609"/>
              <a:gd name="T90" fmla="*/ 2147483646 w 581"/>
              <a:gd name="T91" fmla="*/ 2147483646 h 609"/>
              <a:gd name="T92" fmla="*/ 2147483646 w 581"/>
              <a:gd name="T93" fmla="*/ 2147483646 h 609"/>
              <a:gd name="T94" fmla="*/ 2147483646 w 581"/>
              <a:gd name="T95" fmla="*/ 2147483646 h 609"/>
              <a:gd name="T96" fmla="*/ 2147483646 w 581"/>
              <a:gd name="T97" fmla="*/ 0 h 609"/>
              <a:gd name="T98" fmla="*/ 2147483646 w 581"/>
              <a:gd name="T99" fmla="*/ 2147483646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81" h="609">
                <a:moveTo>
                  <a:pt x="566" y="523"/>
                </a:moveTo>
                <a:lnTo>
                  <a:pt x="566" y="523"/>
                </a:lnTo>
                <a:cubicBezTo>
                  <a:pt x="495" y="594"/>
                  <a:pt x="495" y="594"/>
                  <a:pt x="495" y="594"/>
                </a:cubicBezTo>
                <a:cubicBezTo>
                  <a:pt x="488" y="601"/>
                  <a:pt x="481" y="608"/>
                  <a:pt x="474" y="608"/>
                </a:cubicBezTo>
                <a:cubicBezTo>
                  <a:pt x="467" y="608"/>
                  <a:pt x="460" y="601"/>
                  <a:pt x="453" y="594"/>
                </a:cubicBezTo>
                <a:cubicBezTo>
                  <a:pt x="417" y="558"/>
                  <a:pt x="417" y="558"/>
                  <a:pt x="417" y="558"/>
                </a:cubicBezTo>
                <a:cubicBezTo>
                  <a:pt x="410" y="551"/>
                  <a:pt x="410" y="544"/>
                  <a:pt x="410" y="537"/>
                </a:cubicBezTo>
                <a:cubicBezTo>
                  <a:pt x="410" y="523"/>
                  <a:pt x="417" y="509"/>
                  <a:pt x="439" y="509"/>
                </a:cubicBezTo>
                <a:cubicBezTo>
                  <a:pt x="446" y="509"/>
                  <a:pt x="453" y="516"/>
                  <a:pt x="453" y="523"/>
                </a:cubicBezTo>
                <a:cubicBezTo>
                  <a:pt x="474" y="537"/>
                  <a:pt x="474" y="537"/>
                  <a:pt x="474" y="53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37" y="474"/>
                  <a:pt x="545" y="474"/>
                  <a:pt x="552" y="474"/>
                </a:cubicBezTo>
                <a:cubicBezTo>
                  <a:pt x="566" y="474"/>
                  <a:pt x="580" y="488"/>
                  <a:pt x="580" y="502"/>
                </a:cubicBezTo>
                <a:cubicBezTo>
                  <a:pt x="580" y="509"/>
                  <a:pt x="573" y="516"/>
                  <a:pt x="566" y="523"/>
                </a:cubicBezTo>
                <a:close/>
                <a:moveTo>
                  <a:pt x="474" y="495"/>
                </a:moveTo>
                <a:lnTo>
                  <a:pt x="474" y="495"/>
                </a:lnTo>
                <a:cubicBezTo>
                  <a:pt x="467" y="488"/>
                  <a:pt x="453" y="481"/>
                  <a:pt x="439" y="481"/>
                </a:cubicBezTo>
                <a:cubicBezTo>
                  <a:pt x="403" y="481"/>
                  <a:pt x="382" y="509"/>
                  <a:pt x="382" y="537"/>
                </a:cubicBezTo>
                <a:cubicBezTo>
                  <a:pt x="382" y="558"/>
                  <a:pt x="389" y="573"/>
                  <a:pt x="396" y="580"/>
                </a:cubicBezTo>
                <a:cubicBezTo>
                  <a:pt x="424" y="608"/>
                  <a:pt x="424" y="608"/>
                  <a:pt x="424" y="608"/>
                </a:cubicBez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5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106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8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9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2" y="71"/>
                  <a:pt x="552" y="85"/>
                </a:cubicBezTo>
                <a:cubicBezTo>
                  <a:pt x="552" y="445"/>
                  <a:pt x="552" y="445"/>
                  <a:pt x="552" y="445"/>
                </a:cubicBezTo>
                <a:cubicBezTo>
                  <a:pt x="530" y="445"/>
                  <a:pt x="516" y="452"/>
                  <a:pt x="509" y="460"/>
                </a:cubicBezTo>
                <a:lnTo>
                  <a:pt x="474" y="495"/>
                </a:lnTo>
                <a:close/>
                <a:moveTo>
                  <a:pt x="78" y="488"/>
                </a:moveTo>
                <a:lnTo>
                  <a:pt x="78" y="488"/>
                </a:lnTo>
                <a:cubicBezTo>
                  <a:pt x="78" y="502"/>
                  <a:pt x="85" y="509"/>
                  <a:pt x="99" y="50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3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8" y="233"/>
                  <a:pt x="78" y="247"/>
                </a:cubicBezTo>
                <a:cubicBezTo>
                  <a:pt x="78" y="262"/>
                  <a:pt x="92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276" y="339"/>
                  <a:pt x="276" y="339"/>
                  <a:pt x="276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8" y="353"/>
                  <a:pt x="78" y="367"/>
                </a:cubicBezTo>
                <a:cubicBezTo>
                  <a:pt x="78" y="389"/>
                  <a:pt x="92" y="396"/>
                  <a:pt x="106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6" y="396"/>
                  <a:pt x="276" y="396"/>
                  <a:pt x="27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403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62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62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21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1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5" name="Freeform 87"/>
          <p:cNvSpPr>
            <a:spLocks noChangeArrowheads="1"/>
          </p:cNvSpPr>
          <p:nvPr/>
        </p:nvSpPr>
        <p:spPr bwMode="auto">
          <a:xfrm>
            <a:off x="6852297" y="4784443"/>
            <a:ext cx="931826" cy="1049388"/>
          </a:xfrm>
          <a:custGeom>
            <a:avLst/>
            <a:gdLst>
              <a:gd name="T0" fmla="*/ 2147483646 w 602"/>
              <a:gd name="T1" fmla="*/ 2147483646 h 609"/>
              <a:gd name="T2" fmla="*/ 2147483646 w 602"/>
              <a:gd name="T3" fmla="*/ 2147483646 h 609"/>
              <a:gd name="T4" fmla="*/ 0 w 602"/>
              <a:gd name="T5" fmla="*/ 2147483646 h 609"/>
              <a:gd name="T6" fmla="*/ 2147483646 w 602"/>
              <a:gd name="T7" fmla="*/ 0 h 609"/>
              <a:gd name="T8" fmla="*/ 2147483646 w 602"/>
              <a:gd name="T9" fmla="*/ 2147483646 h 609"/>
              <a:gd name="T10" fmla="*/ 2147483646 w 602"/>
              <a:gd name="T11" fmla="*/ 2147483646 h 609"/>
              <a:gd name="T12" fmla="*/ 2147483646 w 602"/>
              <a:gd name="T13" fmla="*/ 2147483646 h 609"/>
              <a:gd name="T14" fmla="*/ 2147483646 w 602"/>
              <a:gd name="T15" fmla="*/ 2147483646 h 609"/>
              <a:gd name="T16" fmla="*/ 2147483646 w 602"/>
              <a:gd name="T17" fmla="*/ 2147483646 h 609"/>
              <a:gd name="T18" fmla="*/ 2147483646 w 602"/>
              <a:gd name="T19" fmla="*/ 2147483646 h 609"/>
              <a:gd name="T20" fmla="*/ 2147483646 w 602"/>
              <a:gd name="T21" fmla="*/ 2147483646 h 609"/>
              <a:gd name="T22" fmla="*/ 2147483646 w 602"/>
              <a:gd name="T23" fmla="*/ 2147483646 h 609"/>
              <a:gd name="T24" fmla="*/ 2147483646 w 602"/>
              <a:gd name="T25" fmla="*/ 2147483646 h 609"/>
              <a:gd name="T26" fmla="*/ 2147483646 w 602"/>
              <a:gd name="T27" fmla="*/ 2147483646 h 609"/>
              <a:gd name="T28" fmla="*/ 2147483646 w 602"/>
              <a:gd name="T29" fmla="*/ 2147483646 h 609"/>
              <a:gd name="T30" fmla="*/ 2147483646 w 602"/>
              <a:gd name="T31" fmla="*/ 2147483646 h 609"/>
              <a:gd name="T32" fmla="*/ 2147483646 w 602"/>
              <a:gd name="T33" fmla="*/ 2147483646 h 609"/>
              <a:gd name="T34" fmla="*/ 2147483646 w 602"/>
              <a:gd name="T35" fmla="*/ 2147483646 h 609"/>
              <a:gd name="T36" fmla="*/ 2147483646 w 602"/>
              <a:gd name="T37" fmla="*/ 2147483646 h 609"/>
              <a:gd name="T38" fmla="*/ 2147483646 w 602"/>
              <a:gd name="T39" fmla="*/ 2147483646 h 609"/>
              <a:gd name="T40" fmla="*/ 2147483646 w 602"/>
              <a:gd name="T41" fmla="*/ 2147483646 h 609"/>
              <a:gd name="T42" fmla="*/ 2147483646 w 602"/>
              <a:gd name="T43" fmla="*/ 2147483646 h 609"/>
              <a:gd name="T44" fmla="*/ 2147483646 w 602"/>
              <a:gd name="T45" fmla="*/ 2147483646 h 609"/>
              <a:gd name="T46" fmla="*/ 2147483646 w 602"/>
              <a:gd name="T47" fmla="*/ 2147483646 h 609"/>
              <a:gd name="T48" fmla="*/ 2147483646 w 602"/>
              <a:gd name="T49" fmla="*/ 2147483646 h 609"/>
              <a:gd name="T50" fmla="*/ 2147483646 w 602"/>
              <a:gd name="T51" fmla="*/ 2147483646 h 609"/>
              <a:gd name="T52" fmla="*/ 2147483646 w 602"/>
              <a:gd name="T53" fmla="*/ 2147483646 h 60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02" h="609">
                <a:moveTo>
                  <a:pt x="304" y="608"/>
                </a:moveTo>
                <a:lnTo>
                  <a:pt x="304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1" y="135"/>
                  <a:pt x="601" y="304"/>
                </a:cubicBezTo>
                <a:cubicBezTo>
                  <a:pt x="601" y="474"/>
                  <a:pt x="466" y="608"/>
                  <a:pt x="304" y="608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52"/>
                  <a:pt x="304" y="552"/>
                </a:cubicBezTo>
                <a:cubicBezTo>
                  <a:pt x="438" y="552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367" y="333"/>
                  <a:pt x="367" y="333"/>
                  <a:pt x="367" y="333"/>
                </a:cubicBezTo>
                <a:cubicBezTo>
                  <a:pt x="332" y="333"/>
                  <a:pt x="332" y="333"/>
                  <a:pt x="332" y="333"/>
                </a:cubicBezTo>
                <a:cubicBezTo>
                  <a:pt x="304" y="333"/>
                  <a:pt x="304" y="333"/>
                  <a:pt x="304" y="333"/>
                </a:cubicBezTo>
                <a:cubicBezTo>
                  <a:pt x="283" y="333"/>
                  <a:pt x="276" y="319"/>
                  <a:pt x="276" y="304"/>
                </a:cubicBezTo>
                <a:cubicBezTo>
                  <a:pt x="276" y="135"/>
                  <a:pt x="276" y="135"/>
                  <a:pt x="276" y="135"/>
                </a:cubicBezTo>
                <a:cubicBezTo>
                  <a:pt x="276" y="121"/>
                  <a:pt x="283" y="107"/>
                  <a:pt x="304" y="107"/>
                </a:cubicBezTo>
                <a:cubicBezTo>
                  <a:pt x="318" y="107"/>
                  <a:pt x="332" y="121"/>
                  <a:pt x="332" y="135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67" y="276"/>
                  <a:pt x="367" y="276"/>
                  <a:pt x="367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90"/>
                  <a:pt x="452" y="304"/>
                </a:cubicBezTo>
                <a:cubicBezTo>
                  <a:pt x="452" y="319"/>
                  <a:pt x="438" y="333"/>
                  <a:pt x="424" y="333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6" name="Freeform 193"/>
          <p:cNvSpPr>
            <a:spLocks noChangeArrowheads="1"/>
          </p:cNvSpPr>
          <p:nvPr/>
        </p:nvSpPr>
        <p:spPr bwMode="auto">
          <a:xfrm>
            <a:off x="11432898" y="3587262"/>
            <a:ext cx="1163160" cy="1197180"/>
          </a:xfrm>
          <a:custGeom>
            <a:avLst/>
            <a:gdLst>
              <a:gd name="T0" fmla="*/ 544 w 575"/>
              <a:gd name="T1" fmla="*/ 515 h 546"/>
              <a:gd name="T2" fmla="*/ 544 w 575"/>
              <a:gd name="T3" fmla="*/ 515 h 546"/>
              <a:gd name="T4" fmla="*/ 279 w 575"/>
              <a:gd name="T5" fmla="*/ 515 h 546"/>
              <a:gd name="T6" fmla="*/ 250 w 575"/>
              <a:gd name="T7" fmla="*/ 530 h 546"/>
              <a:gd name="T8" fmla="*/ 279 w 575"/>
              <a:gd name="T9" fmla="*/ 545 h 546"/>
              <a:gd name="T10" fmla="*/ 544 w 575"/>
              <a:gd name="T11" fmla="*/ 545 h 546"/>
              <a:gd name="T12" fmla="*/ 574 w 575"/>
              <a:gd name="T13" fmla="*/ 530 h 546"/>
              <a:gd name="T14" fmla="*/ 544 w 575"/>
              <a:gd name="T15" fmla="*/ 515 h 546"/>
              <a:gd name="T16" fmla="*/ 309 w 575"/>
              <a:gd name="T17" fmla="*/ 191 h 546"/>
              <a:gd name="T18" fmla="*/ 309 w 575"/>
              <a:gd name="T19" fmla="*/ 191 h 546"/>
              <a:gd name="T20" fmla="*/ 309 w 575"/>
              <a:gd name="T21" fmla="*/ 162 h 546"/>
              <a:gd name="T22" fmla="*/ 176 w 575"/>
              <a:gd name="T23" fmla="*/ 0 h 546"/>
              <a:gd name="T24" fmla="*/ 162 w 575"/>
              <a:gd name="T25" fmla="*/ 0 h 546"/>
              <a:gd name="T26" fmla="*/ 147 w 575"/>
              <a:gd name="T27" fmla="*/ 0 h 546"/>
              <a:gd name="T28" fmla="*/ 0 w 575"/>
              <a:gd name="T29" fmla="*/ 162 h 546"/>
              <a:gd name="T30" fmla="*/ 0 w 575"/>
              <a:gd name="T31" fmla="*/ 191 h 546"/>
              <a:gd name="T32" fmla="*/ 29 w 575"/>
              <a:gd name="T33" fmla="*/ 191 h 546"/>
              <a:gd name="T34" fmla="*/ 132 w 575"/>
              <a:gd name="T35" fmla="*/ 73 h 546"/>
              <a:gd name="T36" fmla="*/ 132 w 575"/>
              <a:gd name="T37" fmla="*/ 545 h 546"/>
              <a:gd name="T38" fmla="*/ 176 w 575"/>
              <a:gd name="T39" fmla="*/ 545 h 546"/>
              <a:gd name="T40" fmla="*/ 176 w 575"/>
              <a:gd name="T41" fmla="*/ 73 h 546"/>
              <a:gd name="T42" fmla="*/ 279 w 575"/>
              <a:gd name="T43" fmla="*/ 191 h 546"/>
              <a:gd name="T44" fmla="*/ 309 w 575"/>
              <a:gd name="T45" fmla="*/ 191 h 546"/>
              <a:gd name="T46" fmla="*/ 309 w 575"/>
              <a:gd name="T47" fmla="*/ 73 h 546"/>
              <a:gd name="T48" fmla="*/ 309 w 575"/>
              <a:gd name="T49" fmla="*/ 73 h 546"/>
              <a:gd name="T50" fmla="*/ 544 w 575"/>
              <a:gd name="T51" fmla="*/ 73 h 546"/>
              <a:gd name="T52" fmla="*/ 574 w 575"/>
              <a:gd name="T53" fmla="*/ 59 h 546"/>
              <a:gd name="T54" fmla="*/ 544 w 575"/>
              <a:gd name="T55" fmla="*/ 44 h 546"/>
              <a:gd name="T56" fmla="*/ 309 w 575"/>
              <a:gd name="T57" fmla="*/ 44 h 546"/>
              <a:gd name="T58" fmla="*/ 294 w 575"/>
              <a:gd name="T59" fmla="*/ 59 h 546"/>
              <a:gd name="T60" fmla="*/ 309 w 575"/>
              <a:gd name="T61" fmla="*/ 73 h 546"/>
              <a:gd name="T62" fmla="*/ 544 w 575"/>
              <a:gd name="T63" fmla="*/ 398 h 546"/>
              <a:gd name="T64" fmla="*/ 544 w 575"/>
              <a:gd name="T65" fmla="*/ 398 h 546"/>
              <a:gd name="T66" fmla="*/ 279 w 575"/>
              <a:gd name="T67" fmla="*/ 398 h 546"/>
              <a:gd name="T68" fmla="*/ 250 w 575"/>
              <a:gd name="T69" fmla="*/ 412 h 546"/>
              <a:gd name="T70" fmla="*/ 279 w 575"/>
              <a:gd name="T71" fmla="*/ 427 h 546"/>
              <a:gd name="T72" fmla="*/ 544 w 575"/>
              <a:gd name="T73" fmla="*/ 427 h 546"/>
              <a:gd name="T74" fmla="*/ 574 w 575"/>
              <a:gd name="T75" fmla="*/ 412 h 546"/>
              <a:gd name="T76" fmla="*/ 544 w 575"/>
              <a:gd name="T77" fmla="*/ 398 h 546"/>
              <a:gd name="T78" fmla="*/ 544 w 575"/>
              <a:gd name="T79" fmla="*/ 162 h 546"/>
              <a:gd name="T80" fmla="*/ 544 w 575"/>
              <a:gd name="T81" fmla="*/ 162 h 546"/>
              <a:gd name="T82" fmla="*/ 397 w 575"/>
              <a:gd name="T83" fmla="*/ 162 h 546"/>
              <a:gd name="T84" fmla="*/ 367 w 575"/>
              <a:gd name="T85" fmla="*/ 177 h 546"/>
              <a:gd name="T86" fmla="*/ 397 w 575"/>
              <a:gd name="T87" fmla="*/ 191 h 546"/>
              <a:gd name="T88" fmla="*/ 544 w 575"/>
              <a:gd name="T89" fmla="*/ 191 h 546"/>
              <a:gd name="T90" fmla="*/ 574 w 575"/>
              <a:gd name="T91" fmla="*/ 177 h 546"/>
              <a:gd name="T92" fmla="*/ 544 w 575"/>
              <a:gd name="T93" fmla="*/ 162 h 546"/>
              <a:gd name="T94" fmla="*/ 544 w 575"/>
              <a:gd name="T95" fmla="*/ 280 h 546"/>
              <a:gd name="T96" fmla="*/ 544 w 575"/>
              <a:gd name="T97" fmla="*/ 280 h 546"/>
              <a:gd name="T98" fmla="*/ 279 w 575"/>
              <a:gd name="T99" fmla="*/ 280 h 546"/>
              <a:gd name="T100" fmla="*/ 250 w 575"/>
              <a:gd name="T101" fmla="*/ 294 h 546"/>
              <a:gd name="T102" fmla="*/ 279 w 575"/>
              <a:gd name="T103" fmla="*/ 309 h 546"/>
              <a:gd name="T104" fmla="*/ 544 w 575"/>
              <a:gd name="T105" fmla="*/ 309 h 546"/>
              <a:gd name="T106" fmla="*/ 574 w 575"/>
              <a:gd name="T107" fmla="*/ 294 h 546"/>
              <a:gd name="T108" fmla="*/ 544 w 575"/>
              <a:gd name="T109" fmla="*/ 28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75" h="546">
                <a:moveTo>
                  <a:pt x="544" y="515"/>
                </a:moveTo>
                <a:lnTo>
                  <a:pt x="544" y="515"/>
                </a:lnTo>
                <a:cubicBezTo>
                  <a:pt x="279" y="515"/>
                  <a:pt x="279" y="515"/>
                  <a:pt x="279" y="515"/>
                </a:cubicBezTo>
                <a:cubicBezTo>
                  <a:pt x="265" y="515"/>
                  <a:pt x="250" y="515"/>
                  <a:pt x="250" y="530"/>
                </a:cubicBezTo>
                <a:cubicBezTo>
                  <a:pt x="250" y="545"/>
                  <a:pt x="265" y="545"/>
                  <a:pt x="279" y="545"/>
                </a:cubicBezTo>
                <a:cubicBezTo>
                  <a:pt x="544" y="545"/>
                  <a:pt x="544" y="545"/>
                  <a:pt x="544" y="545"/>
                </a:cubicBezTo>
                <a:cubicBezTo>
                  <a:pt x="559" y="545"/>
                  <a:pt x="574" y="545"/>
                  <a:pt x="574" y="530"/>
                </a:cubicBezTo>
                <a:cubicBezTo>
                  <a:pt x="574" y="515"/>
                  <a:pt x="559" y="515"/>
                  <a:pt x="544" y="515"/>
                </a:cubicBezTo>
                <a:close/>
                <a:moveTo>
                  <a:pt x="309" y="191"/>
                </a:moveTo>
                <a:lnTo>
                  <a:pt x="309" y="191"/>
                </a:lnTo>
                <a:cubicBezTo>
                  <a:pt x="309" y="177"/>
                  <a:pt x="309" y="177"/>
                  <a:pt x="309" y="162"/>
                </a:cubicBezTo>
                <a:cubicBezTo>
                  <a:pt x="176" y="0"/>
                  <a:pt x="176" y="0"/>
                  <a:pt x="176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77"/>
                  <a:pt x="0" y="177"/>
                  <a:pt x="0" y="191"/>
                </a:cubicBezTo>
                <a:cubicBezTo>
                  <a:pt x="14" y="191"/>
                  <a:pt x="29" y="191"/>
                  <a:pt x="29" y="191"/>
                </a:cubicBezTo>
                <a:cubicBezTo>
                  <a:pt x="132" y="73"/>
                  <a:pt x="132" y="73"/>
                  <a:pt x="132" y="73"/>
                </a:cubicBezTo>
                <a:cubicBezTo>
                  <a:pt x="132" y="545"/>
                  <a:pt x="132" y="545"/>
                  <a:pt x="132" y="545"/>
                </a:cubicBezTo>
                <a:cubicBezTo>
                  <a:pt x="176" y="545"/>
                  <a:pt x="176" y="545"/>
                  <a:pt x="176" y="545"/>
                </a:cubicBezTo>
                <a:cubicBezTo>
                  <a:pt x="176" y="73"/>
                  <a:pt x="176" y="73"/>
                  <a:pt x="176" y="73"/>
                </a:cubicBezTo>
                <a:cubicBezTo>
                  <a:pt x="279" y="191"/>
                  <a:pt x="279" y="191"/>
                  <a:pt x="279" y="191"/>
                </a:cubicBezTo>
                <a:cubicBezTo>
                  <a:pt x="294" y="191"/>
                  <a:pt x="294" y="191"/>
                  <a:pt x="309" y="191"/>
                </a:cubicBezTo>
                <a:close/>
                <a:moveTo>
                  <a:pt x="309" y="73"/>
                </a:moveTo>
                <a:lnTo>
                  <a:pt x="309" y="73"/>
                </a:lnTo>
                <a:cubicBezTo>
                  <a:pt x="544" y="73"/>
                  <a:pt x="544" y="73"/>
                  <a:pt x="544" y="73"/>
                </a:cubicBezTo>
                <a:cubicBezTo>
                  <a:pt x="559" y="73"/>
                  <a:pt x="574" y="73"/>
                  <a:pt x="574" y="59"/>
                </a:cubicBezTo>
                <a:cubicBezTo>
                  <a:pt x="574" y="44"/>
                  <a:pt x="559" y="44"/>
                  <a:pt x="544" y="44"/>
                </a:cubicBezTo>
                <a:cubicBezTo>
                  <a:pt x="309" y="44"/>
                  <a:pt x="309" y="44"/>
                  <a:pt x="309" y="44"/>
                </a:cubicBezTo>
                <a:cubicBezTo>
                  <a:pt x="309" y="44"/>
                  <a:pt x="294" y="44"/>
                  <a:pt x="294" y="59"/>
                </a:cubicBezTo>
                <a:cubicBezTo>
                  <a:pt x="294" y="73"/>
                  <a:pt x="309" y="73"/>
                  <a:pt x="309" y="73"/>
                </a:cubicBezTo>
                <a:close/>
                <a:moveTo>
                  <a:pt x="544" y="398"/>
                </a:moveTo>
                <a:lnTo>
                  <a:pt x="544" y="398"/>
                </a:lnTo>
                <a:cubicBezTo>
                  <a:pt x="279" y="398"/>
                  <a:pt x="279" y="398"/>
                  <a:pt x="279" y="398"/>
                </a:cubicBezTo>
                <a:cubicBezTo>
                  <a:pt x="265" y="398"/>
                  <a:pt x="250" y="398"/>
                  <a:pt x="250" y="412"/>
                </a:cubicBezTo>
                <a:cubicBezTo>
                  <a:pt x="250" y="427"/>
                  <a:pt x="265" y="427"/>
                  <a:pt x="279" y="427"/>
                </a:cubicBezTo>
                <a:cubicBezTo>
                  <a:pt x="544" y="427"/>
                  <a:pt x="544" y="427"/>
                  <a:pt x="544" y="427"/>
                </a:cubicBezTo>
                <a:cubicBezTo>
                  <a:pt x="559" y="427"/>
                  <a:pt x="574" y="427"/>
                  <a:pt x="574" y="412"/>
                </a:cubicBezTo>
                <a:cubicBezTo>
                  <a:pt x="574" y="398"/>
                  <a:pt x="559" y="398"/>
                  <a:pt x="544" y="398"/>
                </a:cubicBezTo>
                <a:close/>
                <a:moveTo>
                  <a:pt x="544" y="162"/>
                </a:moveTo>
                <a:lnTo>
                  <a:pt x="544" y="162"/>
                </a:lnTo>
                <a:cubicBezTo>
                  <a:pt x="397" y="162"/>
                  <a:pt x="397" y="162"/>
                  <a:pt x="397" y="162"/>
                </a:cubicBezTo>
                <a:cubicBezTo>
                  <a:pt x="383" y="162"/>
                  <a:pt x="367" y="162"/>
                  <a:pt x="367" y="177"/>
                </a:cubicBezTo>
                <a:cubicBezTo>
                  <a:pt x="367" y="191"/>
                  <a:pt x="383" y="191"/>
                  <a:pt x="397" y="191"/>
                </a:cubicBezTo>
                <a:cubicBezTo>
                  <a:pt x="544" y="191"/>
                  <a:pt x="544" y="191"/>
                  <a:pt x="544" y="191"/>
                </a:cubicBezTo>
                <a:cubicBezTo>
                  <a:pt x="559" y="191"/>
                  <a:pt x="574" y="191"/>
                  <a:pt x="574" y="177"/>
                </a:cubicBezTo>
                <a:cubicBezTo>
                  <a:pt x="574" y="162"/>
                  <a:pt x="559" y="162"/>
                  <a:pt x="544" y="162"/>
                </a:cubicBezTo>
                <a:close/>
                <a:moveTo>
                  <a:pt x="544" y="280"/>
                </a:moveTo>
                <a:lnTo>
                  <a:pt x="544" y="280"/>
                </a:lnTo>
                <a:cubicBezTo>
                  <a:pt x="279" y="280"/>
                  <a:pt x="279" y="280"/>
                  <a:pt x="279" y="280"/>
                </a:cubicBezTo>
                <a:cubicBezTo>
                  <a:pt x="265" y="280"/>
                  <a:pt x="250" y="280"/>
                  <a:pt x="250" y="294"/>
                </a:cubicBezTo>
                <a:cubicBezTo>
                  <a:pt x="250" y="309"/>
                  <a:pt x="265" y="309"/>
                  <a:pt x="279" y="309"/>
                </a:cubicBezTo>
                <a:cubicBezTo>
                  <a:pt x="544" y="309"/>
                  <a:pt x="544" y="309"/>
                  <a:pt x="544" y="309"/>
                </a:cubicBezTo>
                <a:cubicBezTo>
                  <a:pt x="559" y="309"/>
                  <a:pt x="574" y="309"/>
                  <a:pt x="574" y="294"/>
                </a:cubicBezTo>
                <a:cubicBezTo>
                  <a:pt x="574" y="280"/>
                  <a:pt x="559" y="280"/>
                  <a:pt x="544" y="2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91431" tIns="45716" rIns="91431" bIns="45716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7" name="Freeform 171"/>
          <p:cNvSpPr>
            <a:spLocks noChangeArrowheads="1"/>
          </p:cNvSpPr>
          <p:nvPr/>
        </p:nvSpPr>
        <p:spPr bwMode="auto">
          <a:xfrm>
            <a:off x="17719301" y="4458128"/>
            <a:ext cx="1154852" cy="1099951"/>
          </a:xfrm>
          <a:custGeom>
            <a:avLst/>
            <a:gdLst>
              <a:gd name="T0" fmla="*/ 294 w 589"/>
              <a:gd name="T1" fmla="*/ 192 h 590"/>
              <a:gd name="T2" fmla="*/ 294 w 589"/>
              <a:gd name="T3" fmla="*/ 383 h 590"/>
              <a:gd name="T4" fmla="*/ 294 w 589"/>
              <a:gd name="T5" fmla="*/ 192 h 590"/>
              <a:gd name="T6" fmla="*/ 294 w 589"/>
              <a:gd name="T7" fmla="*/ 354 h 590"/>
              <a:gd name="T8" fmla="*/ 294 w 589"/>
              <a:gd name="T9" fmla="*/ 236 h 590"/>
              <a:gd name="T10" fmla="*/ 294 w 589"/>
              <a:gd name="T11" fmla="*/ 354 h 590"/>
              <a:gd name="T12" fmla="*/ 574 w 589"/>
              <a:gd name="T13" fmla="*/ 354 h 590"/>
              <a:gd name="T14" fmla="*/ 529 w 589"/>
              <a:gd name="T15" fmla="*/ 295 h 590"/>
              <a:gd name="T16" fmla="*/ 574 w 589"/>
              <a:gd name="T17" fmla="*/ 221 h 590"/>
              <a:gd name="T18" fmla="*/ 544 w 589"/>
              <a:gd name="T19" fmla="*/ 104 h 590"/>
              <a:gd name="T20" fmla="*/ 441 w 589"/>
              <a:gd name="T21" fmla="*/ 118 h 590"/>
              <a:gd name="T22" fmla="*/ 367 w 589"/>
              <a:gd name="T23" fmla="*/ 30 h 590"/>
              <a:gd name="T24" fmla="*/ 250 w 589"/>
              <a:gd name="T25" fmla="*/ 0 h 590"/>
              <a:gd name="T26" fmla="*/ 220 w 589"/>
              <a:gd name="T27" fmla="*/ 74 h 590"/>
              <a:gd name="T28" fmla="*/ 103 w 589"/>
              <a:gd name="T29" fmla="*/ 89 h 590"/>
              <a:gd name="T30" fmla="*/ 0 w 589"/>
              <a:gd name="T31" fmla="*/ 163 h 590"/>
              <a:gd name="T32" fmla="*/ 58 w 589"/>
              <a:gd name="T33" fmla="*/ 251 h 590"/>
              <a:gd name="T34" fmla="*/ 58 w 589"/>
              <a:gd name="T35" fmla="*/ 339 h 590"/>
              <a:gd name="T36" fmla="*/ 0 w 589"/>
              <a:gd name="T37" fmla="*/ 413 h 590"/>
              <a:gd name="T38" fmla="*/ 103 w 589"/>
              <a:gd name="T39" fmla="*/ 501 h 590"/>
              <a:gd name="T40" fmla="*/ 220 w 589"/>
              <a:gd name="T41" fmla="*/ 516 h 590"/>
              <a:gd name="T42" fmla="*/ 250 w 589"/>
              <a:gd name="T43" fmla="*/ 589 h 590"/>
              <a:gd name="T44" fmla="*/ 367 w 589"/>
              <a:gd name="T45" fmla="*/ 545 h 590"/>
              <a:gd name="T46" fmla="*/ 441 w 589"/>
              <a:gd name="T47" fmla="*/ 472 h 590"/>
              <a:gd name="T48" fmla="*/ 544 w 589"/>
              <a:gd name="T49" fmla="*/ 486 h 590"/>
              <a:gd name="T50" fmla="*/ 574 w 589"/>
              <a:gd name="T51" fmla="*/ 354 h 590"/>
              <a:gd name="T52" fmla="*/ 544 w 589"/>
              <a:gd name="T53" fmla="*/ 413 h 590"/>
              <a:gd name="T54" fmla="*/ 500 w 589"/>
              <a:gd name="T55" fmla="*/ 457 h 590"/>
              <a:gd name="T56" fmla="*/ 338 w 589"/>
              <a:gd name="T57" fmla="*/ 486 h 590"/>
              <a:gd name="T58" fmla="*/ 309 w 589"/>
              <a:gd name="T59" fmla="*/ 545 h 590"/>
              <a:gd name="T60" fmla="*/ 250 w 589"/>
              <a:gd name="T61" fmla="*/ 530 h 590"/>
              <a:gd name="T62" fmla="*/ 147 w 589"/>
              <a:gd name="T63" fmla="*/ 427 h 590"/>
              <a:gd name="T64" fmla="*/ 73 w 589"/>
              <a:gd name="T65" fmla="*/ 442 h 590"/>
              <a:gd name="T66" fmla="*/ 58 w 589"/>
              <a:gd name="T67" fmla="*/ 383 h 590"/>
              <a:gd name="T68" fmla="*/ 103 w 589"/>
              <a:gd name="T69" fmla="*/ 295 h 590"/>
              <a:gd name="T70" fmla="*/ 58 w 589"/>
              <a:gd name="T71" fmla="*/ 192 h 590"/>
              <a:gd name="T72" fmla="*/ 73 w 589"/>
              <a:gd name="T73" fmla="*/ 133 h 590"/>
              <a:gd name="T74" fmla="*/ 147 w 589"/>
              <a:gd name="T75" fmla="*/ 163 h 590"/>
              <a:gd name="T76" fmla="*/ 250 w 589"/>
              <a:gd name="T77" fmla="*/ 59 h 590"/>
              <a:gd name="T78" fmla="*/ 309 w 589"/>
              <a:gd name="T79" fmla="*/ 30 h 590"/>
              <a:gd name="T80" fmla="*/ 338 w 589"/>
              <a:gd name="T81" fmla="*/ 104 h 590"/>
              <a:gd name="T82" fmla="*/ 500 w 589"/>
              <a:gd name="T83" fmla="*/ 133 h 590"/>
              <a:gd name="T84" fmla="*/ 544 w 589"/>
              <a:gd name="T85" fmla="*/ 163 h 590"/>
              <a:gd name="T86" fmla="*/ 485 w 589"/>
              <a:gd name="T87" fmla="*/ 221 h 590"/>
              <a:gd name="T88" fmla="*/ 485 w 589"/>
              <a:gd name="T89" fmla="*/ 354 h 590"/>
              <a:gd name="T90" fmla="*/ 544 w 589"/>
              <a:gd name="T91" fmla="*/ 413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89" h="590">
                <a:moveTo>
                  <a:pt x="294" y="192"/>
                </a:moveTo>
                <a:lnTo>
                  <a:pt x="294" y="192"/>
                </a:lnTo>
                <a:cubicBezTo>
                  <a:pt x="235" y="192"/>
                  <a:pt x="191" y="236"/>
                  <a:pt x="191" y="295"/>
                </a:cubicBezTo>
                <a:cubicBezTo>
                  <a:pt x="191" y="339"/>
                  <a:pt x="235" y="383"/>
                  <a:pt x="294" y="383"/>
                </a:cubicBezTo>
                <a:cubicBezTo>
                  <a:pt x="353" y="383"/>
                  <a:pt x="397" y="339"/>
                  <a:pt x="397" y="295"/>
                </a:cubicBezTo>
                <a:cubicBezTo>
                  <a:pt x="397" y="236"/>
                  <a:pt x="353" y="192"/>
                  <a:pt x="294" y="192"/>
                </a:cubicBezTo>
                <a:close/>
                <a:moveTo>
                  <a:pt x="294" y="354"/>
                </a:moveTo>
                <a:lnTo>
                  <a:pt x="294" y="354"/>
                </a:lnTo>
                <a:cubicBezTo>
                  <a:pt x="265" y="354"/>
                  <a:pt x="235" y="324"/>
                  <a:pt x="235" y="295"/>
                </a:cubicBezTo>
                <a:cubicBezTo>
                  <a:pt x="235" y="251"/>
                  <a:pt x="265" y="236"/>
                  <a:pt x="294" y="236"/>
                </a:cubicBezTo>
                <a:cubicBezTo>
                  <a:pt x="324" y="236"/>
                  <a:pt x="353" y="251"/>
                  <a:pt x="353" y="295"/>
                </a:cubicBezTo>
                <a:cubicBezTo>
                  <a:pt x="353" y="324"/>
                  <a:pt x="324" y="354"/>
                  <a:pt x="294" y="354"/>
                </a:cubicBezTo>
                <a:close/>
                <a:moveTo>
                  <a:pt x="574" y="354"/>
                </a:moveTo>
                <a:lnTo>
                  <a:pt x="574" y="354"/>
                </a:lnTo>
                <a:cubicBezTo>
                  <a:pt x="529" y="339"/>
                  <a:pt x="529" y="339"/>
                  <a:pt x="529" y="339"/>
                </a:cubicBezTo>
                <a:cubicBezTo>
                  <a:pt x="529" y="324"/>
                  <a:pt x="529" y="309"/>
                  <a:pt x="529" y="295"/>
                </a:cubicBezTo>
                <a:cubicBezTo>
                  <a:pt x="529" y="280"/>
                  <a:pt x="529" y="265"/>
                  <a:pt x="529" y="251"/>
                </a:cubicBezTo>
                <a:cubicBezTo>
                  <a:pt x="574" y="221"/>
                  <a:pt x="574" y="221"/>
                  <a:pt x="574" y="221"/>
                </a:cubicBezTo>
                <a:cubicBezTo>
                  <a:pt x="588" y="206"/>
                  <a:pt x="588" y="192"/>
                  <a:pt x="588" y="163"/>
                </a:cubicBezTo>
                <a:cubicBezTo>
                  <a:pt x="544" y="104"/>
                  <a:pt x="544" y="104"/>
                  <a:pt x="544" y="104"/>
                </a:cubicBezTo>
                <a:cubicBezTo>
                  <a:pt x="529" y="74"/>
                  <a:pt x="515" y="74"/>
                  <a:pt x="485" y="89"/>
                </a:cubicBezTo>
                <a:cubicBezTo>
                  <a:pt x="441" y="118"/>
                  <a:pt x="441" y="118"/>
                  <a:pt x="441" y="118"/>
                </a:cubicBezTo>
                <a:cubicBezTo>
                  <a:pt x="426" y="89"/>
                  <a:pt x="397" y="74"/>
                  <a:pt x="367" y="74"/>
                </a:cubicBezTo>
                <a:cubicBezTo>
                  <a:pt x="367" y="30"/>
                  <a:pt x="367" y="30"/>
                  <a:pt x="367" y="30"/>
                </a:cubicBezTo>
                <a:cubicBezTo>
                  <a:pt x="367" y="15"/>
                  <a:pt x="353" y="0"/>
                  <a:pt x="338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35" y="0"/>
                  <a:pt x="220" y="15"/>
                  <a:pt x="220" y="30"/>
                </a:cubicBezTo>
                <a:cubicBezTo>
                  <a:pt x="220" y="74"/>
                  <a:pt x="220" y="74"/>
                  <a:pt x="220" y="74"/>
                </a:cubicBezTo>
                <a:cubicBezTo>
                  <a:pt x="191" y="74"/>
                  <a:pt x="162" y="89"/>
                  <a:pt x="147" y="118"/>
                </a:cubicBezTo>
                <a:cubicBezTo>
                  <a:pt x="103" y="89"/>
                  <a:pt x="103" y="89"/>
                  <a:pt x="103" y="89"/>
                </a:cubicBezTo>
                <a:cubicBezTo>
                  <a:pt x="73" y="74"/>
                  <a:pt x="58" y="74"/>
                  <a:pt x="44" y="104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92"/>
                  <a:pt x="0" y="206"/>
                  <a:pt x="14" y="221"/>
                </a:cubicBezTo>
                <a:cubicBezTo>
                  <a:pt x="58" y="251"/>
                  <a:pt x="58" y="251"/>
                  <a:pt x="58" y="251"/>
                </a:cubicBezTo>
                <a:cubicBezTo>
                  <a:pt x="58" y="265"/>
                  <a:pt x="58" y="280"/>
                  <a:pt x="58" y="295"/>
                </a:cubicBezTo>
                <a:cubicBezTo>
                  <a:pt x="58" y="309"/>
                  <a:pt x="58" y="324"/>
                  <a:pt x="58" y="339"/>
                </a:cubicBezTo>
                <a:cubicBezTo>
                  <a:pt x="14" y="354"/>
                  <a:pt x="14" y="354"/>
                  <a:pt x="14" y="354"/>
                </a:cubicBezTo>
                <a:cubicBezTo>
                  <a:pt x="0" y="368"/>
                  <a:pt x="0" y="398"/>
                  <a:pt x="0" y="413"/>
                </a:cubicBezTo>
                <a:cubicBezTo>
                  <a:pt x="44" y="486"/>
                  <a:pt x="44" y="486"/>
                  <a:pt x="44" y="486"/>
                </a:cubicBezTo>
                <a:cubicBezTo>
                  <a:pt x="58" y="501"/>
                  <a:pt x="73" y="501"/>
                  <a:pt x="103" y="501"/>
                </a:cubicBezTo>
                <a:cubicBezTo>
                  <a:pt x="147" y="472"/>
                  <a:pt x="147" y="472"/>
                  <a:pt x="147" y="472"/>
                </a:cubicBezTo>
                <a:cubicBezTo>
                  <a:pt x="162" y="486"/>
                  <a:pt x="191" y="501"/>
                  <a:pt x="220" y="516"/>
                </a:cubicBezTo>
                <a:cubicBezTo>
                  <a:pt x="220" y="545"/>
                  <a:pt x="220" y="545"/>
                  <a:pt x="220" y="545"/>
                </a:cubicBezTo>
                <a:cubicBezTo>
                  <a:pt x="220" y="560"/>
                  <a:pt x="235" y="589"/>
                  <a:pt x="250" y="589"/>
                </a:cubicBezTo>
                <a:cubicBezTo>
                  <a:pt x="338" y="589"/>
                  <a:pt x="338" y="589"/>
                  <a:pt x="338" y="589"/>
                </a:cubicBezTo>
                <a:cubicBezTo>
                  <a:pt x="353" y="589"/>
                  <a:pt x="367" y="560"/>
                  <a:pt x="367" y="545"/>
                </a:cubicBezTo>
                <a:cubicBezTo>
                  <a:pt x="367" y="516"/>
                  <a:pt x="367" y="516"/>
                  <a:pt x="367" y="516"/>
                </a:cubicBezTo>
                <a:cubicBezTo>
                  <a:pt x="397" y="501"/>
                  <a:pt x="426" y="486"/>
                  <a:pt x="441" y="472"/>
                </a:cubicBezTo>
                <a:cubicBezTo>
                  <a:pt x="485" y="501"/>
                  <a:pt x="485" y="501"/>
                  <a:pt x="485" y="501"/>
                </a:cubicBezTo>
                <a:cubicBezTo>
                  <a:pt x="515" y="501"/>
                  <a:pt x="529" y="501"/>
                  <a:pt x="544" y="486"/>
                </a:cubicBezTo>
                <a:cubicBezTo>
                  <a:pt x="588" y="413"/>
                  <a:pt x="588" y="413"/>
                  <a:pt x="588" y="413"/>
                </a:cubicBezTo>
                <a:cubicBezTo>
                  <a:pt x="588" y="398"/>
                  <a:pt x="588" y="368"/>
                  <a:pt x="574" y="354"/>
                </a:cubicBezTo>
                <a:close/>
                <a:moveTo>
                  <a:pt x="544" y="413"/>
                </a:moveTo>
                <a:lnTo>
                  <a:pt x="544" y="413"/>
                </a:lnTo>
                <a:cubicBezTo>
                  <a:pt x="515" y="442"/>
                  <a:pt x="515" y="442"/>
                  <a:pt x="515" y="442"/>
                </a:cubicBezTo>
                <a:cubicBezTo>
                  <a:pt x="515" y="457"/>
                  <a:pt x="500" y="457"/>
                  <a:pt x="500" y="457"/>
                </a:cubicBezTo>
                <a:cubicBezTo>
                  <a:pt x="441" y="427"/>
                  <a:pt x="441" y="427"/>
                  <a:pt x="441" y="427"/>
                </a:cubicBezTo>
                <a:cubicBezTo>
                  <a:pt x="412" y="457"/>
                  <a:pt x="382" y="472"/>
                  <a:pt x="338" y="486"/>
                </a:cubicBezTo>
                <a:cubicBezTo>
                  <a:pt x="338" y="530"/>
                  <a:pt x="338" y="530"/>
                  <a:pt x="338" y="530"/>
                </a:cubicBezTo>
                <a:cubicBezTo>
                  <a:pt x="338" y="530"/>
                  <a:pt x="324" y="545"/>
                  <a:pt x="309" y="545"/>
                </a:cubicBezTo>
                <a:cubicBezTo>
                  <a:pt x="279" y="545"/>
                  <a:pt x="279" y="545"/>
                  <a:pt x="279" y="545"/>
                </a:cubicBezTo>
                <a:cubicBezTo>
                  <a:pt x="265" y="545"/>
                  <a:pt x="250" y="530"/>
                  <a:pt x="250" y="530"/>
                </a:cubicBezTo>
                <a:cubicBezTo>
                  <a:pt x="250" y="486"/>
                  <a:pt x="250" y="486"/>
                  <a:pt x="250" y="486"/>
                </a:cubicBezTo>
                <a:cubicBezTo>
                  <a:pt x="206" y="472"/>
                  <a:pt x="176" y="457"/>
                  <a:pt x="147" y="427"/>
                </a:cubicBezTo>
                <a:cubicBezTo>
                  <a:pt x="88" y="457"/>
                  <a:pt x="88" y="457"/>
                  <a:pt x="88" y="457"/>
                </a:cubicBezTo>
                <a:cubicBezTo>
                  <a:pt x="88" y="457"/>
                  <a:pt x="73" y="457"/>
                  <a:pt x="73" y="442"/>
                </a:cubicBezTo>
                <a:cubicBezTo>
                  <a:pt x="44" y="413"/>
                  <a:pt x="44" y="413"/>
                  <a:pt x="44" y="413"/>
                </a:cubicBezTo>
                <a:cubicBezTo>
                  <a:pt x="44" y="398"/>
                  <a:pt x="44" y="383"/>
                  <a:pt x="58" y="383"/>
                </a:cubicBezTo>
                <a:cubicBezTo>
                  <a:pt x="103" y="354"/>
                  <a:pt x="103" y="354"/>
                  <a:pt x="103" y="354"/>
                </a:cubicBezTo>
                <a:cubicBezTo>
                  <a:pt x="103" y="339"/>
                  <a:pt x="103" y="309"/>
                  <a:pt x="103" y="295"/>
                </a:cubicBezTo>
                <a:cubicBezTo>
                  <a:pt x="103" y="265"/>
                  <a:pt x="103" y="251"/>
                  <a:pt x="103" y="221"/>
                </a:cubicBezTo>
                <a:cubicBezTo>
                  <a:pt x="58" y="192"/>
                  <a:pt x="58" y="192"/>
                  <a:pt x="58" y="192"/>
                </a:cubicBezTo>
                <a:cubicBezTo>
                  <a:pt x="44" y="192"/>
                  <a:pt x="44" y="177"/>
                  <a:pt x="44" y="16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88" y="118"/>
                  <a:pt x="88" y="133"/>
                </a:cubicBezTo>
                <a:cubicBezTo>
                  <a:pt x="147" y="163"/>
                  <a:pt x="147" y="163"/>
                  <a:pt x="147" y="163"/>
                </a:cubicBezTo>
                <a:cubicBezTo>
                  <a:pt x="176" y="133"/>
                  <a:pt x="206" y="104"/>
                  <a:pt x="250" y="104"/>
                </a:cubicBezTo>
                <a:cubicBezTo>
                  <a:pt x="250" y="59"/>
                  <a:pt x="250" y="59"/>
                  <a:pt x="250" y="59"/>
                </a:cubicBezTo>
                <a:cubicBezTo>
                  <a:pt x="250" y="45"/>
                  <a:pt x="265" y="30"/>
                  <a:pt x="279" y="30"/>
                </a:cubicBezTo>
                <a:cubicBezTo>
                  <a:pt x="309" y="30"/>
                  <a:pt x="309" y="30"/>
                  <a:pt x="309" y="30"/>
                </a:cubicBezTo>
                <a:cubicBezTo>
                  <a:pt x="324" y="30"/>
                  <a:pt x="338" y="45"/>
                  <a:pt x="338" y="59"/>
                </a:cubicBezTo>
                <a:cubicBezTo>
                  <a:pt x="338" y="104"/>
                  <a:pt x="338" y="104"/>
                  <a:pt x="338" y="104"/>
                </a:cubicBezTo>
                <a:cubicBezTo>
                  <a:pt x="382" y="104"/>
                  <a:pt x="412" y="133"/>
                  <a:pt x="441" y="163"/>
                </a:cubicBezTo>
                <a:cubicBezTo>
                  <a:pt x="500" y="133"/>
                  <a:pt x="500" y="133"/>
                  <a:pt x="500" y="133"/>
                </a:cubicBezTo>
                <a:cubicBezTo>
                  <a:pt x="500" y="118"/>
                  <a:pt x="515" y="133"/>
                  <a:pt x="515" y="133"/>
                </a:cubicBezTo>
                <a:cubicBezTo>
                  <a:pt x="544" y="163"/>
                  <a:pt x="544" y="163"/>
                  <a:pt x="544" y="163"/>
                </a:cubicBezTo>
                <a:cubicBezTo>
                  <a:pt x="544" y="177"/>
                  <a:pt x="544" y="192"/>
                  <a:pt x="529" y="192"/>
                </a:cubicBezTo>
                <a:cubicBezTo>
                  <a:pt x="485" y="221"/>
                  <a:pt x="485" y="221"/>
                  <a:pt x="485" y="221"/>
                </a:cubicBezTo>
                <a:cubicBezTo>
                  <a:pt x="485" y="251"/>
                  <a:pt x="485" y="265"/>
                  <a:pt x="485" y="295"/>
                </a:cubicBezTo>
                <a:cubicBezTo>
                  <a:pt x="485" y="309"/>
                  <a:pt x="485" y="339"/>
                  <a:pt x="485" y="354"/>
                </a:cubicBezTo>
                <a:cubicBezTo>
                  <a:pt x="529" y="383"/>
                  <a:pt x="529" y="383"/>
                  <a:pt x="529" y="383"/>
                </a:cubicBezTo>
                <a:cubicBezTo>
                  <a:pt x="544" y="383"/>
                  <a:pt x="544" y="398"/>
                  <a:pt x="544" y="413"/>
                </a:cubicBezTo>
                <a:close/>
              </a:path>
            </a:pathLst>
          </a:custGeom>
          <a:solidFill>
            <a:srgbClr val="F10F2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91431" tIns="45716" rIns="91431" bIns="45716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pic>
        <p:nvPicPr>
          <p:cNvPr id="59" name="Picture 58" descr="bitbucke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53766" y="9447739"/>
            <a:ext cx="1100932" cy="1100932"/>
          </a:xfrm>
          <a:prstGeom prst="rect">
            <a:avLst/>
          </a:prstGeom>
        </p:spPr>
      </p:pic>
      <p:pic>
        <p:nvPicPr>
          <p:cNvPr id="60" name="Picture 59" descr="saucela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91227" y="9447739"/>
            <a:ext cx="688082" cy="1100932"/>
          </a:xfrm>
          <a:prstGeom prst="rect">
            <a:avLst/>
          </a:prstGeom>
        </p:spPr>
      </p:pic>
      <p:pic>
        <p:nvPicPr>
          <p:cNvPr id="61" name="Picture 60" descr="b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30206" y="11766096"/>
            <a:ext cx="1164487" cy="612295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11511226" y="12959613"/>
            <a:ext cx="121888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IN" sz="1600" dirty="0" smtClean="0"/>
              <a:t>All registration marks are the property of their respective owners.</a:t>
            </a:r>
            <a:endParaRPr lang="en-IN" sz="1600" dirty="0"/>
          </a:p>
        </p:txBody>
      </p:sp>
      <p:pic>
        <p:nvPicPr>
          <p:cNvPr id="43" name="Picture 42" descr="seleniu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586752" y="7242215"/>
            <a:ext cx="1131569" cy="1077450"/>
          </a:xfrm>
          <a:prstGeom prst="rect">
            <a:avLst/>
          </a:prstGeom>
        </p:spPr>
      </p:pic>
      <p:pic>
        <p:nvPicPr>
          <p:cNvPr id="44" name="Picture 43" descr="cucumb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985936" y="12030364"/>
            <a:ext cx="1341200" cy="469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2082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7" grpId="0"/>
      <p:bldP spid="53" grpId="0"/>
    </p:bldLst>
  </p:timing>
</p:sld>
</file>

<file path=ppt/theme/theme1.xml><?xml version="1.0" encoding="utf-8"?>
<a:theme xmlns:a="http://schemas.openxmlformats.org/drawingml/2006/main" name="Default Theme">
  <a:themeElements>
    <a:clrScheme name="motagua light prueba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445469"/>
      </a:accent6>
      <a:hlink>
        <a:srgbClr val="F33B48"/>
      </a:hlink>
      <a:folHlink>
        <a:srgbClr val="FFC0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15798</TotalTime>
  <Words>1072</Words>
  <Application>Microsoft Office PowerPoint</Application>
  <PresentationFormat>Custom</PresentationFormat>
  <Paragraphs>289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1</dc:creator>
  <cp:lastModifiedBy>NIRANJAN</cp:lastModifiedBy>
  <cp:revision>2409</cp:revision>
  <dcterms:created xsi:type="dcterms:W3CDTF">2014-11-12T21:47:38Z</dcterms:created>
  <dcterms:modified xsi:type="dcterms:W3CDTF">2017-10-02T09:04:16Z</dcterms:modified>
</cp:coreProperties>
</file>